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7" r:id="rId4"/>
  </p:sldMasterIdLst>
  <p:notesMasterIdLst>
    <p:notesMasterId r:id="rId17"/>
  </p:notesMasterIdLst>
  <p:handoutMasterIdLst>
    <p:handoutMasterId r:id="rId18"/>
  </p:handoutMasterIdLst>
  <p:sldIdLst>
    <p:sldId id="2309" r:id="rId5"/>
    <p:sldId id="2862" r:id="rId6"/>
    <p:sldId id="2849" r:id="rId7"/>
    <p:sldId id="2869" r:id="rId8"/>
    <p:sldId id="2868" r:id="rId9"/>
    <p:sldId id="259" r:id="rId10"/>
    <p:sldId id="2863" r:id="rId11"/>
    <p:sldId id="2871" r:id="rId12"/>
    <p:sldId id="2872" r:id="rId13"/>
    <p:sldId id="2860" r:id="rId14"/>
    <p:sldId id="261" r:id="rId15"/>
    <p:sldId id="2318" r:id="rId16"/>
  </p:sldIdLst>
  <p:sldSz cx="12192000" cy="6858000"/>
  <p:notesSz cx="6858000" cy="9144000"/>
  <p:embeddedFontLst>
    <p:embeddedFont>
      <p:font typeface="Arial Black" panose="020B0A04020102020204" pitchFamily="34" charset="0"/>
      <p:bold r:id="rId19"/>
    </p:embeddedFont>
    <p:embeddedFont>
      <p:font typeface="Inter" panose="02000503000000020004" pitchFamily="2" charset="0"/>
      <p:regular r:id="rId20"/>
      <p:bold r:id="rId21"/>
      <p:italic r:id="rId22"/>
      <p:boldItalic r:id="rId23"/>
    </p:embeddedFont>
    <p:embeddedFont>
      <p:font typeface="Inter 18pt" panose="020B0604020202020204" charset="0"/>
      <p:regular r:id="rId24"/>
      <p:bold r:id="rId25"/>
      <p:italic r:id="rId26"/>
      <p:boldItalic r:id="rId27"/>
    </p:embeddedFont>
    <p:embeddedFont>
      <p:font typeface="Inter 24pt" panose="020B0604020202020204" charset="0"/>
      <p:regular r:id="rId28"/>
      <p:bold r:id="rId29"/>
      <p:italic r:id="rId30"/>
      <p:bold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9F1939A-6324-46C2-9407-428B648FB2D9}">
          <p14:sldIdLst>
            <p14:sldId id="2309"/>
            <p14:sldId id="2862"/>
          </p14:sldIdLst>
        </p14:section>
        <p14:section name="Instructions and assets" id="{CBCF416B-A99B-4BED-9047-203024B557B0}">
          <p14:sldIdLst>
            <p14:sldId id="2849"/>
            <p14:sldId id="2869"/>
            <p14:sldId id="2868"/>
            <p14:sldId id="259"/>
            <p14:sldId id="2863"/>
          </p14:sldIdLst>
        </p14:section>
        <p14:section name="Untitled Section" id="{9E32E592-EE15-4C69-98C5-5D88FC6FF7ED}">
          <p14:sldIdLst>
            <p14:sldId id="2871"/>
            <p14:sldId id="2872"/>
            <p14:sldId id="2860"/>
            <p14:sldId id="261"/>
          </p14:sldIdLst>
        </p14:section>
        <p14:section name="Slides" id="{74F94198-5852-4434-AA1D-E4F483C0A9B3}">
          <p14:sldIdLst>
            <p14:sldId id="23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CCEA66-DF92-762D-20A3-CD728C5DCB8F}" name="Rebecca Coote" initials="RC" userId="S::rebecca@hellostepchange.onmicrosoft.com::bdeb5b40-3210-4a45-9949-3ddd74e82089" providerId="AD"/>
  <p188:author id="{A8102A70-2787-D78E-79E7-DD2413D512A5}" name="247" initials="2" userId="S::3ecd53@gddv.onmicrosoft.com::da6e8b2e-404f-4fcc-a619-dfa9a7c65a42" providerId="AD"/>
  <p188:author id="{1DA02894-A961-5728-C804-628F8210D1A4}" name="Adeline Neoh" initials="AN" userId="S::adeline.neoh@hellostepchange.onmicrosoft.com::18546039-d8ce-46d6-8067-164d1c329604" providerId="AD"/>
  <p188:author id="{8B622F99-B06B-89BE-5889-6A011502E4D2}" name="Maxton Gilchrist" initials="MG" userId="S::maxton@hellostepchange.onmicrosoft.com::b586f6c0-03dc-4e42-b6d6-af1d8d7cf142" providerId="AD"/>
  <p188:author id="{6010C7D5-446E-FCD0-DB00-D06DAC6D159C}" name="Leo Guevara" initials="LG" userId="S::leo@hellostepchange.onmicrosoft.com::c6cdadcd-3dcc-45fc-9d3d-69db9b55ce3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an Nguyen" initials="TN" lastIdx="66" clrIdx="0">
    <p:extLst>
      <p:ext uri="{19B8F6BF-5375-455C-9EA6-DF929625EA0E}">
        <p15:presenceInfo xmlns:p15="http://schemas.microsoft.com/office/powerpoint/2012/main" userId="S::tran@hellostepchange.onmicrosoft.com::b591769e-71b1-4936-be8f-1eb1f4887919" providerId="AD"/>
      </p:ext>
    </p:extLst>
  </p:cmAuthor>
  <p:cmAuthor id="2" name="Hildebrand, Quinton" initials="HQ" lastIdx="2" clrIdx="1">
    <p:extLst>
      <p:ext uri="{19B8F6BF-5375-455C-9EA6-DF929625EA0E}">
        <p15:presenceInfo xmlns:p15="http://schemas.microsoft.com/office/powerpoint/2012/main" userId="Hildebrand, Quinton" providerId="None"/>
      </p:ext>
    </p:extLst>
  </p:cmAuthor>
  <p:cmAuthor id="3" name="Karla Rule" initials="KR" lastIdx="1" clrIdx="2">
    <p:extLst>
      <p:ext uri="{19B8F6BF-5375-455C-9EA6-DF929625EA0E}">
        <p15:presenceInfo xmlns:p15="http://schemas.microsoft.com/office/powerpoint/2012/main" userId="Karla Ru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14270"/>
    <a:srgbClr val="016C3F"/>
    <a:srgbClr val="86CEBA"/>
    <a:srgbClr val="F26D64"/>
    <a:srgbClr val="B61338"/>
    <a:srgbClr val="53565A"/>
    <a:srgbClr val="C1C6C8"/>
    <a:srgbClr val="5FA0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85"/>
    <p:restoredTop sz="94666"/>
  </p:normalViewPr>
  <p:slideViewPr>
    <p:cSldViewPr snapToGrid="0">
      <p:cViewPr varScale="1">
        <p:scale>
          <a:sx n="101" d="100"/>
          <a:sy n="101" d="100"/>
        </p:scale>
        <p:origin x="1152"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9D9480-2AE7-F740-B3F5-342FD5C41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a:extLst>
              <a:ext uri="{FF2B5EF4-FFF2-40B4-BE49-F238E27FC236}">
                <a16:creationId xmlns:a16="http://schemas.microsoft.com/office/drawing/2014/main" id="{013C8436-D328-7747-BCDD-1C0A678D72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7/5/22</a:t>
            </a:r>
            <a:endParaRPr lang="en-TW"/>
          </a:p>
        </p:txBody>
      </p:sp>
      <p:sp>
        <p:nvSpPr>
          <p:cNvPr id="4" name="Footer Placeholder 3">
            <a:extLst>
              <a:ext uri="{FF2B5EF4-FFF2-40B4-BE49-F238E27FC236}">
                <a16:creationId xmlns:a16="http://schemas.microsoft.com/office/drawing/2014/main" id="{8A1A3E6F-2893-8949-8561-FF59E7EE07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5" name="Slide Number Placeholder 4">
            <a:extLst>
              <a:ext uri="{FF2B5EF4-FFF2-40B4-BE49-F238E27FC236}">
                <a16:creationId xmlns:a16="http://schemas.microsoft.com/office/drawing/2014/main" id="{BFE6A001-A549-5B45-80DC-724D23B4ED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1B4547-9629-0C46-88E2-38AF325D5741}" type="slidenum">
              <a:rPr lang="en-TW" smtClean="0"/>
              <a:t>‹#›</a:t>
            </a:fld>
            <a:endParaRPr lang="en-TW"/>
          </a:p>
        </p:txBody>
      </p:sp>
    </p:spTree>
    <p:extLst>
      <p:ext uri="{BB962C8B-B14F-4D97-AF65-F5344CB8AC3E}">
        <p14:creationId xmlns:p14="http://schemas.microsoft.com/office/powerpoint/2010/main" val="267575074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7/5/22</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ADD5E-0967-094D-95C2-E35FAEE37EC0}" type="slidenum">
              <a:rPr lang="en-US" smtClean="0"/>
              <a:t>‹#›</a:t>
            </a:fld>
            <a:endParaRPr lang="en-US"/>
          </a:p>
        </p:txBody>
      </p:sp>
    </p:spTree>
    <p:extLst>
      <p:ext uri="{BB962C8B-B14F-4D97-AF65-F5344CB8AC3E}">
        <p14:creationId xmlns:p14="http://schemas.microsoft.com/office/powerpoint/2010/main" val="1193406439"/>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a:extLst>
            <a:ext uri="{FF2B5EF4-FFF2-40B4-BE49-F238E27FC236}">
              <a16:creationId xmlns:a16="http://schemas.microsoft.com/office/drawing/2014/main" id="{FD3F15D2-F323-B34C-3EF4-23F6E0C7F8CF}"/>
            </a:ext>
          </a:extLst>
        </p:cNvPr>
        <p:cNvGrpSpPr/>
        <p:nvPr/>
      </p:nvGrpSpPr>
      <p:grpSpPr>
        <a:xfrm>
          <a:off x="0" y="0"/>
          <a:ext cx="0" cy="0"/>
          <a:chOff x="0" y="0"/>
          <a:chExt cx="0" cy="0"/>
        </a:xfrm>
      </p:grpSpPr>
      <p:sp>
        <p:nvSpPr>
          <p:cNvPr id="477" name="Google Shape;477;p10:notes">
            <a:extLst>
              <a:ext uri="{FF2B5EF4-FFF2-40B4-BE49-F238E27FC236}">
                <a16:creationId xmlns:a16="http://schemas.microsoft.com/office/drawing/2014/main" id="{DB4229A6-F52D-7686-FE3A-DC213B3D68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78" name="Google Shape;478;p10:notes">
            <a:extLst>
              <a:ext uri="{FF2B5EF4-FFF2-40B4-BE49-F238E27FC236}">
                <a16:creationId xmlns:a16="http://schemas.microsoft.com/office/drawing/2014/main" id="{2E8ED590-DD38-0D76-C18D-0E413485A5C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a:t>Usage: Internal document (not for public domain)</a:t>
            </a:r>
          </a:p>
          <a:p>
            <a:pPr marL="0" lvl="0" indent="0" algn="l" rtl="0">
              <a:spcBef>
                <a:spcPts val="0"/>
              </a:spcBef>
              <a:spcAft>
                <a:spcPts val="0"/>
              </a:spcAft>
              <a:buNone/>
            </a:pPr>
            <a:endParaRPr/>
          </a:p>
        </p:txBody>
      </p:sp>
      <p:sp>
        <p:nvSpPr>
          <p:cNvPr id="479" name="Google Shape;479;p10:notes">
            <a:extLst>
              <a:ext uri="{FF2B5EF4-FFF2-40B4-BE49-F238E27FC236}">
                <a16:creationId xmlns:a16="http://schemas.microsoft.com/office/drawing/2014/main" id="{0F27B9E8-5EFD-BC0F-D998-582C5FCDEE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Inter 24pt"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Inter 24pt" panose="02000503000000020004" pitchFamily="2" charset="0"/>
              <a:ea typeface="+mn-ea"/>
              <a:cs typeface="+mn-cs"/>
            </a:endParaRPr>
          </a:p>
        </p:txBody>
      </p:sp>
    </p:spTree>
    <p:extLst>
      <p:ext uri="{BB962C8B-B14F-4D97-AF65-F5344CB8AC3E}">
        <p14:creationId xmlns:p14="http://schemas.microsoft.com/office/powerpoint/2010/main" val="1876820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a:extLst>
            <a:ext uri="{FF2B5EF4-FFF2-40B4-BE49-F238E27FC236}">
              <a16:creationId xmlns:a16="http://schemas.microsoft.com/office/drawing/2014/main" id="{FD3F15D2-F323-B34C-3EF4-23F6E0C7F8CF}"/>
            </a:ext>
          </a:extLst>
        </p:cNvPr>
        <p:cNvGrpSpPr/>
        <p:nvPr/>
      </p:nvGrpSpPr>
      <p:grpSpPr>
        <a:xfrm>
          <a:off x="0" y="0"/>
          <a:ext cx="0" cy="0"/>
          <a:chOff x="0" y="0"/>
          <a:chExt cx="0" cy="0"/>
        </a:xfrm>
      </p:grpSpPr>
      <p:sp>
        <p:nvSpPr>
          <p:cNvPr id="477" name="Google Shape;477;p10:notes">
            <a:extLst>
              <a:ext uri="{FF2B5EF4-FFF2-40B4-BE49-F238E27FC236}">
                <a16:creationId xmlns:a16="http://schemas.microsoft.com/office/drawing/2014/main" id="{DB4229A6-F52D-7686-FE3A-DC213B3D68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78" name="Google Shape;478;p10:notes">
            <a:extLst>
              <a:ext uri="{FF2B5EF4-FFF2-40B4-BE49-F238E27FC236}">
                <a16:creationId xmlns:a16="http://schemas.microsoft.com/office/drawing/2014/main" id="{2E8ED590-DD38-0D76-C18D-0E413485A5C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a:t>Usage: Internal document (not for public domain)</a:t>
            </a:r>
          </a:p>
          <a:p>
            <a:pPr marL="0" lvl="0" indent="0" algn="l" rtl="0">
              <a:spcBef>
                <a:spcPts val="0"/>
              </a:spcBef>
              <a:spcAft>
                <a:spcPts val="0"/>
              </a:spcAft>
              <a:buNone/>
            </a:pPr>
            <a:endParaRPr/>
          </a:p>
        </p:txBody>
      </p:sp>
      <p:sp>
        <p:nvSpPr>
          <p:cNvPr id="479" name="Google Shape;479;p10:notes">
            <a:extLst>
              <a:ext uri="{FF2B5EF4-FFF2-40B4-BE49-F238E27FC236}">
                <a16:creationId xmlns:a16="http://schemas.microsoft.com/office/drawing/2014/main" id="{0F27B9E8-5EFD-BC0F-D998-582C5FCDEE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Inter 24pt"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Inter 24pt" panose="02000503000000020004" pitchFamily="2" charset="0"/>
              <a:ea typeface="+mn-ea"/>
              <a:cs typeface="+mn-cs"/>
            </a:endParaRPr>
          </a:p>
        </p:txBody>
      </p:sp>
    </p:spTree>
    <p:extLst>
      <p:ext uri="{BB962C8B-B14F-4D97-AF65-F5344CB8AC3E}">
        <p14:creationId xmlns:p14="http://schemas.microsoft.com/office/powerpoint/2010/main" val="3469026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a:extLst>
            <a:ext uri="{FF2B5EF4-FFF2-40B4-BE49-F238E27FC236}">
              <a16:creationId xmlns:a16="http://schemas.microsoft.com/office/drawing/2014/main" id="{FD3F15D2-F323-B34C-3EF4-23F6E0C7F8CF}"/>
            </a:ext>
          </a:extLst>
        </p:cNvPr>
        <p:cNvGrpSpPr/>
        <p:nvPr/>
      </p:nvGrpSpPr>
      <p:grpSpPr>
        <a:xfrm>
          <a:off x="0" y="0"/>
          <a:ext cx="0" cy="0"/>
          <a:chOff x="0" y="0"/>
          <a:chExt cx="0" cy="0"/>
        </a:xfrm>
      </p:grpSpPr>
      <p:sp>
        <p:nvSpPr>
          <p:cNvPr id="477" name="Google Shape;477;p10:notes">
            <a:extLst>
              <a:ext uri="{FF2B5EF4-FFF2-40B4-BE49-F238E27FC236}">
                <a16:creationId xmlns:a16="http://schemas.microsoft.com/office/drawing/2014/main" id="{DB4229A6-F52D-7686-FE3A-DC213B3D68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78" name="Google Shape;478;p10:notes">
            <a:extLst>
              <a:ext uri="{FF2B5EF4-FFF2-40B4-BE49-F238E27FC236}">
                <a16:creationId xmlns:a16="http://schemas.microsoft.com/office/drawing/2014/main" id="{2E8ED590-DD38-0D76-C18D-0E413485A5C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a:t>Usage: Internal document (not for public domain)</a:t>
            </a:r>
          </a:p>
          <a:p>
            <a:pPr marL="0" lvl="0" indent="0" algn="l" rtl="0">
              <a:spcBef>
                <a:spcPts val="0"/>
              </a:spcBef>
              <a:spcAft>
                <a:spcPts val="0"/>
              </a:spcAft>
              <a:buNone/>
            </a:pPr>
            <a:endParaRPr/>
          </a:p>
        </p:txBody>
      </p:sp>
      <p:sp>
        <p:nvSpPr>
          <p:cNvPr id="479" name="Google Shape;479;p10:notes">
            <a:extLst>
              <a:ext uri="{FF2B5EF4-FFF2-40B4-BE49-F238E27FC236}">
                <a16:creationId xmlns:a16="http://schemas.microsoft.com/office/drawing/2014/main" id="{0F27B9E8-5EFD-BC0F-D998-582C5FCDEE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Inter 24pt"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Inter 24pt" panose="02000503000000020004" pitchFamily="2" charset="0"/>
              <a:ea typeface="+mn-ea"/>
              <a:cs typeface="+mn-cs"/>
            </a:endParaRPr>
          </a:p>
        </p:txBody>
      </p:sp>
    </p:spTree>
    <p:extLst>
      <p:ext uri="{BB962C8B-B14F-4D97-AF65-F5344CB8AC3E}">
        <p14:creationId xmlns:p14="http://schemas.microsoft.com/office/powerpoint/2010/main" val="2159059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402722-22E8-0827-DDC0-6EA98C84AA23}"/>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 name="Title 1">
            <a:extLst>
              <a:ext uri="{FF2B5EF4-FFF2-40B4-BE49-F238E27FC236}">
                <a16:creationId xmlns:a16="http://schemas.microsoft.com/office/drawing/2014/main" id="{F8DDD69C-70D6-D611-73C6-594B31C5B9E5}"/>
              </a:ext>
            </a:extLst>
          </p:cNvPr>
          <p:cNvSpPr>
            <a:spLocks noGrp="1"/>
          </p:cNvSpPr>
          <p:nvPr>
            <p:ph type="title"/>
          </p:nvPr>
        </p:nvSpPr>
        <p:spPr>
          <a:xfrm>
            <a:off x="1287780" y="4454320"/>
            <a:ext cx="9616440" cy="947481"/>
          </a:xfrm>
        </p:spPr>
        <p:txBody>
          <a:bodyPr>
            <a:normAutofit/>
          </a:bodyPr>
          <a:lstStyle>
            <a:lvl1pPr algn="ctr">
              <a:defRPr sz="2800">
                <a:solidFill>
                  <a:schemeClr val="bg1"/>
                </a:solidFill>
              </a:defRPr>
            </a:lvl1pPr>
          </a:lstStyle>
          <a:p>
            <a:r>
              <a:rPr lang="en-US"/>
              <a:t>Click to edit Master title style</a:t>
            </a:r>
            <a:endParaRPr lang="en-PH"/>
          </a:p>
        </p:txBody>
      </p:sp>
      <p:cxnSp>
        <p:nvCxnSpPr>
          <p:cNvPr id="6" name="Straight Connector 5">
            <a:extLst>
              <a:ext uri="{FF2B5EF4-FFF2-40B4-BE49-F238E27FC236}">
                <a16:creationId xmlns:a16="http://schemas.microsoft.com/office/drawing/2014/main" id="{4802212B-763E-4CE4-957F-81EE30A9D3D0}"/>
              </a:ext>
            </a:extLst>
          </p:cNvPr>
          <p:cNvCxnSpPr>
            <a:cxnSpLocks/>
          </p:cNvCxnSpPr>
          <p:nvPr userDrawn="1"/>
        </p:nvCxnSpPr>
        <p:spPr>
          <a:xfrm>
            <a:off x="5859898" y="3837020"/>
            <a:ext cx="47220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1A48588-5604-628F-9D00-F08D58CE70D5}"/>
              </a:ext>
            </a:extLst>
          </p:cNvPr>
          <p:cNvSpPr>
            <a:spLocks noGrp="1"/>
          </p:cNvSpPr>
          <p:nvPr>
            <p:ph type="body" sz="quarter" idx="10"/>
          </p:nvPr>
        </p:nvSpPr>
        <p:spPr>
          <a:xfrm>
            <a:off x="3352800" y="5899151"/>
            <a:ext cx="5486400" cy="265907"/>
          </a:xfrm>
          <a:prstGeom prst="rect">
            <a:avLst/>
          </a:prstGeom>
        </p:spPr>
        <p:txBody>
          <a:bodyPr>
            <a:noAutofit/>
          </a:bodyPr>
          <a:lstStyle>
            <a:lvl1pPr marL="0" indent="0" algn="ctr">
              <a:buNone/>
              <a:defRPr sz="18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A7ABC3D8-FED1-ADD7-BDA3-F047CB27FC8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886323" y="1158241"/>
            <a:ext cx="4419354" cy="1747344"/>
          </a:xfrm>
          <a:prstGeom prst="rect">
            <a:avLst/>
          </a:prstGeom>
        </p:spPr>
      </p:pic>
    </p:spTree>
    <p:extLst>
      <p:ext uri="{BB962C8B-B14F-4D97-AF65-F5344CB8AC3E}">
        <p14:creationId xmlns:p14="http://schemas.microsoft.com/office/powerpoint/2010/main" val="810583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lue_Content side by side 2">
    <p:spTree>
      <p:nvGrpSpPr>
        <p:cNvPr id="1" name=""/>
        <p:cNvGrpSpPr/>
        <p:nvPr/>
      </p:nvGrpSpPr>
      <p:grpSpPr>
        <a:xfrm>
          <a:off x="0" y="0"/>
          <a:ext cx="0" cy="0"/>
          <a:chOff x="0" y="0"/>
          <a:chExt cx="0" cy="0"/>
        </a:xfrm>
      </p:grpSpPr>
      <p:sp>
        <p:nvSpPr>
          <p:cNvPr id="9" name="Text Placeholder 65">
            <a:extLst>
              <a:ext uri="{FF2B5EF4-FFF2-40B4-BE49-F238E27FC236}">
                <a16:creationId xmlns:a16="http://schemas.microsoft.com/office/drawing/2014/main" id="{BD851960-5D52-A5E2-BCA3-1FE38EF45953}"/>
              </a:ext>
            </a:extLst>
          </p:cNvPr>
          <p:cNvSpPr>
            <a:spLocks noGrp="1"/>
          </p:cNvSpPr>
          <p:nvPr>
            <p:ph type="body" sz="quarter" idx="10"/>
          </p:nvPr>
        </p:nvSpPr>
        <p:spPr>
          <a:xfrm>
            <a:off x="516525" y="1563689"/>
            <a:ext cx="5510766" cy="720000"/>
          </a:xfrm>
          <a:prstGeom prst="rect">
            <a:avLst/>
          </a:prstGeom>
        </p:spPr>
        <p:txBody>
          <a:bodyPr anchor="t" anchorCtr="0">
            <a:normAutofit/>
          </a:bodyPr>
          <a:lstStyle>
            <a:lvl1pPr marL="0" indent="0">
              <a:buNone/>
              <a:defRPr sz="2400" b="1">
                <a:solidFill>
                  <a:srgbClr val="B61338"/>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323" y="2476501"/>
            <a:ext cx="5510766" cy="3457308"/>
          </a:xfrm>
          <a:prstGeom prst="rect">
            <a:avLst/>
          </a:prstGeom>
        </p:spPr>
        <p:txBody>
          <a:bodyPr anchor="t" anchorCtr="0">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pic>
        <p:nvPicPr>
          <p:cNvPr id="3" name="Picture 2">
            <a:extLst>
              <a:ext uri="{FF2B5EF4-FFF2-40B4-BE49-F238E27FC236}">
                <a16:creationId xmlns:a16="http://schemas.microsoft.com/office/drawing/2014/main" id="{574615BC-54C5-9946-AA57-382BFD7AB8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092288"/>
          </a:xfrm>
          <a:prstGeom prst="rect">
            <a:avLst/>
          </a:prstGeom>
        </p:spPr>
      </p:pic>
      <p:sp>
        <p:nvSpPr>
          <p:cNvPr id="2" name="Title 1">
            <a:extLst>
              <a:ext uri="{FF2B5EF4-FFF2-40B4-BE49-F238E27FC236}">
                <a16:creationId xmlns:a16="http://schemas.microsoft.com/office/drawing/2014/main" id="{E07D2772-5566-DA0B-A826-E8F33ECD2D30}"/>
              </a:ext>
            </a:extLst>
          </p:cNvPr>
          <p:cNvSpPr>
            <a:spLocks noGrp="1"/>
          </p:cNvSpPr>
          <p:nvPr>
            <p:ph type="title" hasCustomPrompt="1"/>
          </p:nvPr>
        </p:nvSpPr>
        <p:spPr>
          <a:xfrm>
            <a:off x="2820000" y="308655"/>
            <a:ext cx="6552000" cy="551090"/>
          </a:xfrm>
          <a:ln>
            <a:solidFill>
              <a:schemeClr val="bg1"/>
            </a:solidFill>
          </a:ln>
        </p:spPr>
        <p:txBody>
          <a:bodyPr vert="horz" wrap="square" lIns="540000" tIns="90000" rIns="540000" bIns="90000" rtlCol="0" anchor="ctr">
            <a:spAutoFit/>
          </a:bodyPr>
          <a:lstStyle>
            <a:lvl1pPr>
              <a:defRPr lang="en-AU">
                <a:solidFill>
                  <a:schemeClr val="bg1"/>
                </a:solidFill>
              </a:defRPr>
            </a:lvl1pPr>
          </a:lstStyle>
          <a:p>
            <a:pPr lvl="0" algn="ctr">
              <a:lnSpc>
                <a:spcPct val="100000"/>
              </a:lnSpc>
            </a:pPr>
            <a:r>
              <a:rPr lang="en-GB"/>
              <a:t>CLICK TO EDIT MASTER TITLE STYLE</a:t>
            </a:r>
            <a:endParaRPr lang="en-AU"/>
          </a:p>
        </p:txBody>
      </p:sp>
      <p:sp>
        <p:nvSpPr>
          <p:cNvPr id="4" name="Text Placeholder 65">
            <a:extLst>
              <a:ext uri="{FF2B5EF4-FFF2-40B4-BE49-F238E27FC236}">
                <a16:creationId xmlns:a16="http://schemas.microsoft.com/office/drawing/2014/main" id="{0314BA17-E928-CBE5-310E-F61699F4F562}"/>
              </a:ext>
            </a:extLst>
          </p:cNvPr>
          <p:cNvSpPr>
            <a:spLocks noGrp="1"/>
          </p:cNvSpPr>
          <p:nvPr>
            <p:ph type="body" sz="quarter" idx="12"/>
          </p:nvPr>
        </p:nvSpPr>
        <p:spPr>
          <a:xfrm>
            <a:off x="6164913" y="1563689"/>
            <a:ext cx="5510766" cy="720000"/>
          </a:xfrm>
          <a:prstGeom prst="rect">
            <a:avLst/>
          </a:prstGeom>
        </p:spPr>
        <p:txBody>
          <a:bodyPr anchor="t" anchorCtr="0">
            <a:normAutofit/>
          </a:bodyPr>
          <a:lstStyle>
            <a:lvl1pPr marL="0" indent="0">
              <a:buNone/>
              <a:defRPr sz="2400" b="1">
                <a:solidFill>
                  <a:srgbClr val="B61338"/>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5" name="Text Placeholder 68">
            <a:extLst>
              <a:ext uri="{FF2B5EF4-FFF2-40B4-BE49-F238E27FC236}">
                <a16:creationId xmlns:a16="http://schemas.microsoft.com/office/drawing/2014/main" id="{D6D53431-E8E2-5A3C-2C77-4FA640651555}"/>
              </a:ext>
            </a:extLst>
          </p:cNvPr>
          <p:cNvSpPr>
            <a:spLocks noGrp="1"/>
          </p:cNvSpPr>
          <p:nvPr>
            <p:ph type="body" sz="quarter" idx="13"/>
          </p:nvPr>
        </p:nvSpPr>
        <p:spPr>
          <a:xfrm>
            <a:off x="6164711" y="2476501"/>
            <a:ext cx="5510766" cy="3457308"/>
          </a:xfrm>
          <a:prstGeom prst="rect">
            <a:avLst/>
          </a:prstGeom>
        </p:spPr>
        <p:txBody>
          <a:bodyPr anchor="t" anchorCtr="0">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Tree>
    <p:extLst>
      <p:ext uri="{BB962C8B-B14F-4D97-AF65-F5344CB8AC3E}">
        <p14:creationId xmlns:p14="http://schemas.microsoft.com/office/powerpoint/2010/main" val="2883817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ed_content with header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8420FF-9BA5-097F-26B6-6DD2D717D1CB}"/>
              </a:ext>
            </a:extLst>
          </p:cNvPr>
          <p:cNvPicPr>
            <a:picLocks noGrp="1" noRot="1" noChangeAspect="1" noMove="1" noResize="1" noEditPoints="1" noAdjustHandles="1" noChangeArrowheads="1" noChangeShapeType="1" noCrop="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092288"/>
          </a:xfrm>
          <a:prstGeom prst="rect">
            <a:avLst/>
          </a:prstGeom>
        </p:spPr>
      </p:pic>
      <p:sp>
        <p:nvSpPr>
          <p:cNvPr id="11" name="Title 1">
            <a:extLst>
              <a:ext uri="{FF2B5EF4-FFF2-40B4-BE49-F238E27FC236}">
                <a16:creationId xmlns:a16="http://schemas.microsoft.com/office/drawing/2014/main" id="{34BAEEF2-D489-A5A1-E2B9-BF370331BEF9}"/>
              </a:ext>
            </a:extLst>
          </p:cNvPr>
          <p:cNvSpPr>
            <a:spLocks noGrp="1"/>
          </p:cNvSpPr>
          <p:nvPr>
            <p:ph type="title" hasCustomPrompt="1"/>
          </p:nvPr>
        </p:nvSpPr>
        <p:spPr>
          <a:xfrm>
            <a:off x="543296" y="307050"/>
            <a:ext cx="5428880" cy="555485"/>
          </a:xfrm>
          <a:ln>
            <a:solidFill>
              <a:schemeClr val="bg1"/>
            </a:solidFill>
          </a:ln>
        </p:spPr>
        <p:txBody>
          <a:bodyPr>
            <a:noAutofit/>
          </a:bodyPr>
          <a:lstStyle>
            <a:lvl1pPr algn="ctr">
              <a:defRPr sz="2400" b="1">
                <a:solidFill>
                  <a:schemeClr val="bg1"/>
                </a:solidFill>
                <a:latin typeface="+mj-lt"/>
                <a:cs typeface="Arial" panose="020B0604020202020204" pitchFamily="34" charset="0"/>
              </a:defRPr>
            </a:lvl1pPr>
          </a:lstStyle>
          <a:p>
            <a:r>
              <a:rPr lang="en-US"/>
              <a:t>MASTER TITLE STYLE</a:t>
            </a:r>
            <a:endParaRPr lang="en-PH"/>
          </a:p>
        </p:txBody>
      </p:sp>
      <p:sp>
        <p:nvSpPr>
          <p:cNvPr id="3" name="Text Placeholder 2">
            <a:extLst>
              <a:ext uri="{FF2B5EF4-FFF2-40B4-BE49-F238E27FC236}">
                <a16:creationId xmlns:a16="http://schemas.microsoft.com/office/drawing/2014/main" id="{1EE31439-E575-B2F8-3B8A-6457E35D61A6}"/>
              </a:ext>
            </a:extLst>
          </p:cNvPr>
          <p:cNvSpPr>
            <a:spLocks noGrp="1"/>
          </p:cNvSpPr>
          <p:nvPr>
            <p:ph type="body" sz="quarter" idx="12"/>
          </p:nvPr>
        </p:nvSpPr>
        <p:spPr>
          <a:xfrm>
            <a:off x="6219825" y="307050"/>
            <a:ext cx="5429251" cy="555625"/>
          </a:xfrm>
          <a:prstGeom prst="rect">
            <a:avLst/>
          </a:prstGeom>
        </p:spPr>
        <p:txBody>
          <a:bodyPr>
            <a:noAutofit/>
          </a:bodyPr>
          <a:lstStyle>
            <a:lvl1pPr marL="0" indent="0" algn="l">
              <a:buNone/>
              <a:defRPr sz="1100">
                <a:solidFill>
                  <a:schemeClr val="bg1"/>
                </a:solidFill>
                <a:latin typeface="+mn-lt"/>
                <a:cs typeface="Arial" panose="020B0604020202020204" pitchFamily="34" charset="0"/>
              </a:defRPr>
            </a:lvl1pPr>
            <a:lvl2pPr marL="457200" indent="0" algn="l">
              <a:buNone/>
              <a:defRPr sz="1100">
                <a:solidFill>
                  <a:schemeClr val="bg1"/>
                </a:solidFill>
                <a:latin typeface="+mn-lt"/>
                <a:cs typeface="Arial" panose="020B0604020202020204" pitchFamily="34" charset="0"/>
              </a:defRPr>
            </a:lvl2pPr>
            <a:lvl3pPr marL="914400" indent="0" algn="l">
              <a:buNone/>
              <a:defRPr sz="1100">
                <a:solidFill>
                  <a:schemeClr val="bg1"/>
                </a:solidFill>
                <a:latin typeface="+mn-lt"/>
                <a:cs typeface="Arial" panose="020B0604020202020204" pitchFamily="34" charset="0"/>
              </a:defRPr>
            </a:lvl3pPr>
            <a:lvl4pPr marL="1371600" indent="0" algn="l">
              <a:buNone/>
              <a:defRPr sz="1100">
                <a:solidFill>
                  <a:schemeClr val="bg1"/>
                </a:solidFill>
                <a:latin typeface="+mn-lt"/>
                <a:cs typeface="Arial" panose="020B0604020202020204" pitchFamily="34" charset="0"/>
              </a:defRPr>
            </a:lvl4pPr>
            <a:lvl5pPr marL="1828800" indent="0" algn="l">
              <a:buNone/>
              <a:defRPr sz="1100">
                <a:solidFill>
                  <a:schemeClr val="bg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2" name="Content Placeholder 5">
            <a:extLst>
              <a:ext uri="{FF2B5EF4-FFF2-40B4-BE49-F238E27FC236}">
                <a16:creationId xmlns:a16="http://schemas.microsoft.com/office/drawing/2014/main" id="{04B9FE8E-78BB-AA12-4FF7-9008B1DB59EA}"/>
              </a:ext>
            </a:extLst>
          </p:cNvPr>
          <p:cNvSpPr>
            <a:spLocks noGrp="1"/>
          </p:cNvSpPr>
          <p:nvPr>
            <p:ph sz="quarter" idx="10"/>
          </p:nvPr>
        </p:nvSpPr>
        <p:spPr>
          <a:xfrm>
            <a:off x="516000" y="1304088"/>
            <a:ext cx="11160000" cy="4797469"/>
          </a:xfrm>
          <a:prstGeom prst="rect">
            <a:avLst/>
          </a:prstGeom>
        </p:spPr>
        <p:txBody>
          <a:bodyPr>
            <a:normAutofit/>
          </a:bodyPr>
          <a:lstStyle>
            <a:lvl1pPr>
              <a:defRPr sz="120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TextBox 5">
            <a:extLst>
              <a:ext uri="{FF2B5EF4-FFF2-40B4-BE49-F238E27FC236}">
                <a16:creationId xmlns:a16="http://schemas.microsoft.com/office/drawing/2014/main" id="{835D1738-7933-FC69-115E-4D9A1A1C845B}"/>
              </a:ext>
            </a:extLst>
          </p:cNvPr>
          <p:cNvSpPr txBox="1"/>
          <p:nvPr userDrawn="1"/>
        </p:nvSpPr>
        <p:spPr>
          <a:xfrm>
            <a:off x="0" y="-512106"/>
            <a:ext cx="5289550" cy="338554"/>
          </a:xfrm>
          <a:prstGeom prst="rect">
            <a:avLst/>
          </a:prstGeom>
          <a:noFill/>
        </p:spPr>
        <p:txBody>
          <a:bodyPr wrap="square" rtlCol="0">
            <a:spAutoFit/>
          </a:bodyPr>
          <a:lstStyle/>
          <a:p>
            <a:r>
              <a:rPr lang="en-US" sz="1600" b="0"/>
              <a:t>Limit text to ensure heading fits to single line only.</a:t>
            </a:r>
            <a:endParaRPr lang="en-PH" sz="1600" b="0"/>
          </a:p>
        </p:txBody>
      </p:sp>
    </p:spTree>
    <p:extLst>
      <p:ext uri="{BB962C8B-B14F-4D97-AF65-F5344CB8AC3E}">
        <p14:creationId xmlns:p14="http://schemas.microsoft.com/office/powerpoint/2010/main" val="3193483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ue header content">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9539A7D3-DC08-C95F-3A88-81CBDB34A15A}"/>
              </a:ext>
            </a:extLst>
          </p:cNvPr>
          <p:cNvSpPr>
            <a:spLocks noGrp="1"/>
          </p:cNvSpPr>
          <p:nvPr>
            <p:ph sz="quarter" idx="10"/>
          </p:nvPr>
        </p:nvSpPr>
        <p:spPr>
          <a:xfrm>
            <a:off x="516000" y="1400987"/>
            <a:ext cx="11160000" cy="4631985"/>
          </a:xfrm>
          <a:prstGeom prst="rect">
            <a:avLst/>
          </a:prstGeom>
        </p:spPr>
        <p:txBody>
          <a:bodyPr>
            <a:normAutofit/>
          </a:bodyPr>
          <a:lstStyle>
            <a:lvl1pPr>
              <a:defRPr sz="120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pic>
        <p:nvPicPr>
          <p:cNvPr id="3" name="Picture 2">
            <a:extLst>
              <a:ext uri="{FF2B5EF4-FFF2-40B4-BE49-F238E27FC236}">
                <a16:creationId xmlns:a16="http://schemas.microsoft.com/office/drawing/2014/main" id="{2F2A7B06-A068-D47A-80D3-53160B4A2710}"/>
              </a:ext>
            </a:extLst>
          </p:cNvPr>
          <p:cNvPicPr>
            <a:picLocks noGrp="1" noRot="1" noChangeAspect="1" noMove="1" noResize="1" noEditPoints="1" noAdjustHandles="1" noChangeArrowheads="1" noChangeShapeType="1" noCrop="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092288"/>
          </a:xfrm>
          <a:prstGeom prst="rect">
            <a:avLst/>
          </a:prstGeom>
        </p:spPr>
      </p:pic>
      <p:sp>
        <p:nvSpPr>
          <p:cNvPr id="4" name="Title 3">
            <a:extLst>
              <a:ext uri="{FF2B5EF4-FFF2-40B4-BE49-F238E27FC236}">
                <a16:creationId xmlns:a16="http://schemas.microsoft.com/office/drawing/2014/main" id="{ABAD347B-7467-A952-13E2-BB76985D1E38}"/>
              </a:ext>
            </a:extLst>
          </p:cNvPr>
          <p:cNvSpPr>
            <a:spLocks noGrp="1"/>
          </p:cNvSpPr>
          <p:nvPr>
            <p:ph type="title" hasCustomPrompt="1"/>
          </p:nvPr>
        </p:nvSpPr>
        <p:spPr>
          <a:xfrm>
            <a:off x="2818800" y="308699"/>
            <a:ext cx="6552000" cy="551090"/>
          </a:xfrm>
          <a:ln>
            <a:solidFill>
              <a:schemeClr val="bg1"/>
            </a:solidFill>
          </a:ln>
        </p:spPr>
        <p:txBody>
          <a:bodyPr vert="horz" wrap="square" lIns="540000" tIns="90000" rIns="540000" bIns="90000" rtlCol="0" anchor="ctr">
            <a:spAutoFit/>
          </a:bodyPr>
          <a:lstStyle>
            <a:lvl1pPr>
              <a:defRPr lang="en-AU">
                <a:solidFill>
                  <a:schemeClr val="bg1"/>
                </a:solidFill>
              </a:defRPr>
            </a:lvl1pPr>
          </a:lstStyle>
          <a:p>
            <a:pPr lvl="0" algn="ctr">
              <a:lnSpc>
                <a:spcPct val="100000"/>
              </a:lnSpc>
            </a:pPr>
            <a:r>
              <a:rPr lang="en-GB"/>
              <a:t>CLICK TO EDIT MASTER TITLE STYLE</a:t>
            </a:r>
            <a:endParaRPr lang="en-AU"/>
          </a:p>
        </p:txBody>
      </p:sp>
    </p:spTree>
    <p:extLst>
      <p:ext uri="{BB962C8B-B14F-4D97-AF65-F5344CB8AC3E}">
        <p14:creationId xmlns:p14="http://schemas.microsoft.com/office/powerpoint/2010/main" val="2001448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ue_Content photos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2A7B06-A068-D47A-80D3-53160B4A27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092288"/>
          </a:xfrm>
          <a:prstGeom prst="rect">
            <a:avLst/>
          </a:prstGeom>
        </p:spPr>
      </p:pic>
      <p:sp>
        <p:nvSpPr>
          <p:cNvPr id="4" name="Title 3">
            <a:extLst>
              <a:ext uri="{FF2B5EF4-FFF2-40B4-BE49-F238E27FC236}">
                <a16:creationId xmlns:a16="http://schemas.microsoft.com/office/drawing/2014/main" id="{ABAD347B-7467-A952-13E2-BB76985D1E38}"/>
              </a:ext>
            </a:extLst>
          </p:cNvPr>
          <p:cNvSpPr>
            <a:spLocks noGrp="1"/>
          </p:cNvSpPr>
          <p:nvPr>
            <p:ph type="title" hasCustomPrompt="1"/>
          </p:nvPr>
        </p:nvSpPr>
        <p:spPr>
          <a:xfrm>
            <a:off x="2818800" y="308699"/>
            <a:ext cx="6552000" cy="551090"/>
          </a:xfrm>
          <a:ln>
            <a:solidFill>
              <a:schemeClr val="bg1"/>
            </a:solidFill>
          </a:ln>
        </p:spPr>
        <p:txBody>
          <a:bodyPr vert="horz" wrap="square" lIns="540000" tIns="90000" rIns="540000" bIns="90000" rtlCol="0" anchor="ctr">
            <a:spAutoFit/>
          </a:bodyPr>
          <a:lstStyle>
            <a:lvl1pPr>
              <a:defRPr lang="en-AU">
                <a:solidFill>
                  <a:schemeClr val="bg1"/>
                </a:solidFill>
              </a:defRPr>
            </a:lvl1pPr>
          </a:lstStyle>
          <a:p>
            <a:pPr lvl="0" algn="ctr">
              <a:lnSpc>
                <a:spcPct val="100000"/>
              </a:lnSpc>
            </a:pPr>
            <a:r>
              <a:rPr lang="en-GB"/>
              <a:t>CLICK TO EDIT MASTER TITLE STYLE</a:t>
            </a:r>
            <a:endParaRPr lang="en-AU"/>
          </a:p>
        </p:txBody>
      </p:sp>
      <p:sp>
        <p:nvSpPr>
          <p:cNvPr id="5" name="Picture Placeholder 4">
            <a:extLst>
              <a:ext uri="{FF2B5EF4-FFF2-40B4-BE49-F238E27FC236}">
                <a16:creationId xmlns:a16="http://schemas.microsoft.com/office/drawing/2014/main" id="{47245AA9-0C0A-0F0F-38C2-496B12EE3B41}"/>
              </a:ext>
            </a:extLst>
          </p:cNvPr>
          <p:cNvSpPr>
            <a:spLocks noGrp="1"/>
          </p:cNvSpPr>
          <p:nvPr>
            <p:ph type="pic" sz="quarter" idx="10"/>
          </p:nvPr>
        </p:nvSpPr>
        <p:spPr>
          <a:xfrm>
            <a:off x="495300" y="1624889"/>
            <a:ext cx="2705098" cy="1876425"/>
          </a:xfrm>
        </p:spPr>
        <p:txBody>
          <a:bodyPr anchor="ctr"/>
          <a:lstStyle>
            <a:lvl1pPr marL="0" indent="0" algn="ctr">
              <a:buNone/>
              <a:defRPr/>
            </a:lvl1pPr>
          </a:lstStyle>
          <a:p>
            <a:r>
              <a:rPr lang="en-US"/>
              <a:t>Click icon to add picture</a:t>
            </a:r>
            <a:endParaRPr lang="en-PH"/>
          </a:p>
        </p:txBody>
      </p:sp>
      <p:sp>
        <p:nvSpPr>
          <p:cNvPr id="6" name="Picture Placeholder 4">
            <a:extLst>
              <a:ext uri="{FF2B5EF4-FFF2-40B4-BE49-F238E27FC236}">
                <a16:creationId xmlns:a16="http://schemas.microsoft.com/office/drawing/2014/main" id="{4DCC36BB-A2F0-17DA-8C45-5301E6D3C828}"/>
              </a:ext>
            </a:extLst>
          </p:cNvPr>
          <p:cNvSpPr>
            <a:spLocks noGrp="1"/>
          </p:cNvSpPr>
          <p:nvPr>
            <p:ph type="pic" sz="quarter" idx="11"/>
          </p:nvPr>
        </p:nvSpPr>
        <p:spPr>
          <a:xfrm>
            <a:off x="3328987" y="1624889"/>
            <a:ext cx="2705098" cy="1876425"/>
          </a:xfrm>
        </p:spPr>
        <p:txBody>
          <a:bodyPr anchor="ctr"/>
          <a:lstStyle>
            <a:lvl1pPr marL="0" indent="0" algn="ctr">
              <a:buNone/>
              <a:defRPr/>
            </a:lvl1pPr>
          </a:lstStyle>
          <a:p>
            <a:r>
              <a:rPr lang="en-US"/>
              <a:t>Click icon to add picture</a:t>
            </a:r>
            <a:endParaRPr lang="en-PH"/>
          </a:p>
        </p:txBody>
      </p:sp>
      <p:sp>
        <p:nvSpPr>
          <p:cNvPr id="7" name="Picture Placeholder 4">
            <a:extLst>
              <a:ext uri="{FF2B5EF4-FFF2-40B4-BE49-F238E27FC236}">
                <a16:creationId xmlns:a16="http://schemas.microsoft.com/office/drawing/2014/main" id="{C0872D94-2AC6-8203-01FC-C2B6DA5041AD}"/>
              </a:ext>
            </a:extLst>
          </p:cNvPr>
          <p:cNvSpPr>
            <a:spLocks noGrp="1"/>
          </p:cNvSpPr>
          <p:nvPr>
            <p:ph type="pic" sz="quarter" idx="12"/>
          </p:nvPr>
        </p:nvSpPr>
        <p:spPr>
          <a:xfrm>
            <a:off x="6162674" y="1624889"/>
            <a:ext cx="2705098" cy="1876425"/>
          </a:xfrm>
        </p:spPr>
        <p:txBody>
          <a:bodyPr anchor="ctr"/>
          <a:lstStyle>
            <a:lvl1pPr marL="0" indent="0" algn="ctr">
              <a:buNone/>
              <a:defRPr/>
            </a:lvl1pPr>
          </a:lstStyle>
          <a:p>
            <a:r>
              <a:rPr lang="en-US"/>
              <a:t>Click icon to add picture</a:t>
            </a:r>
            <a:endParaRPr lang="en-PH"/>
          </a:p>
        </p:txBody>
      </p:sp>
      <p:sp>
        <p:nvSpPr>
          <p:cNvPr id="8" name="Picture Placeholder 4">
            <a:extLst>
              <a:ext uri="{FF2B5EF4-FFF2-40B4-BE49-F238E27FC236}">
                <a16:creationId xmlns:a16="http://schemas.microsoft.com/office/drawing/2014/main" id="{688A5295-8814-18B2-F82D-04ACDDE8763A}"/>
              </a:ext>
            </a:extLst>
          </p:cNvPr>
          <p:cNvSpPr>
            <a:spLocks noGrp="1"/>
          </p:cNvSpPr>
          <p:nvPr>
            <p:ph type="pic" sz="quarter" idx="13"/>
          </p:nvPr>
        </p:nvSpPr>
        <p:spPr>
          <a:xfrm>
            <a:off x="8996361" y="1624889"/>
            <a:ext cx="2705098" cy="1876425"/>
          </a:xfrm>
        </p:spPr>
        <p:txBody>
          <a:bodyPr anchor="ctr"/>
          <a:lstStyle>
            <a:lvl1pPr marL="0" indent="0" algn="ctr">
              <a:buNone/>
              <a:defRPr/>
            </a:lvl1pPr>
          </a:lstStyle>
          <a:p>
            <a:r>
              <a:rPr lang="en-US"/>
              <a:t>Click icon to add picture</a:t>
            </a:r>
            <a:endParaRPr lang="en-PH"/>
          </a:p>
        </p:txBody>
      </p:sp>
      <p:sp>
        <p:nvSpPr>
          <p:cNvPr id="9" name="Picture Placeholder 4">
            <a:extLst>
              <a:ext uri="{FF2B5EF4-FFF2-40B4-BE49-F238E27FC236}">
                <a16:creationId xmlns:a16="http://schemas.microsoft.com/office/drawing/2014/main" id="{E55E520F-C314-7379-8528-44C78ECDE1CD}"/>
              </a:ext>
            </a:extLst>
          </p:cNvPr>
          <p:cNvSpPr>
            <a:spLocks noGrp="1"/>
          </p:cNvSpPr>
          <p:nvPr>
            <p:ph type="pic" sz="quarter" idx="14"/>
          </p:nvPr>
        </p:nvSpPr>
        <p:spPr>
          <a:xfrm>
            <a:off x="495300" y="3619498"/>
            <a:ext cx="2705098" cy="1876425"/>
          </a:xfrm>
        </p:spPr>
        <p:txBody>
          <a:bodyPr anchor="ctr"/>
          <a:lstStyle>
            <a:lvl1pPr marL="0" indent="0" algn="ctr">
              <a:buNone/>
              <a:defRPr/>
            </a:lvl1pPr>
          </a:lstStyle>
          <a:p>
            <a:r>
              <a:rPr lang="en-US"/>
              <a:t>Click icon to add picture</a:t>
            </a:r>
            <a:endParaRPr lang="en-PH"/>
          </a:p>
        </p:txBody>
      </p:sp>
      <p:sp>
        <p:nvSpPr>
          <p:cNvPr id="10" name="Picture Placeholder 4">
            <a:extLst>
              <a:ext uri="{FF2B5EF4-FFF2-40B4-BE49-F238E27FC236}">
                <a16:creationId xmlns:a16="http://schemas.microsoft.com/office/drawing/2014/main" id="{C1D9504A-0792-F831-1A19-ADAC95A2F503}"/>
              </a:ext>
            </a:extLst>
          </p:cNvPr>
          <p:cNvSpPr>
            <a:spLocks noGrp="1"/>
          </p:cNvSpPr>
          <p:nvPr>
            <p:ph type="pic" sz="quarter" idx="15"/>
          </p:nvPr>
        </p:nvSpPr>
        <p:spPr>
          <a:xfrm>
            <a:off x="3328987" y="3619498"/>
            <a:ext cx="2705098" cy="1876425"/>
          </a:xfrm>
        </p:spPr>
        <p:txBody>
          <a:bodyPr anchor="ctr"/>
          <a:lstStyle>
            <a:lvl1pPr marL="0" indent="0" algn="ctr">
              <a:buNone/>
              <a:defRPr/>
            </a:lvl1pPr>
          </a:lstStyle>
          <a:p>
            <a:r>
              <a:rPr lang="en-US"/>
              <a:t>Click icon to add picture</a:t>
            </a:r>
            <a:endParaRPr lang="en-PH"/>
          </a:p>
        </p:txBody>
      </p:sp>
      <p:sp>
        <p:nvSpPr>
          <p:cNvPr id="11" name="Picture Placeholder 4">
            <a:extLst>
              <a:ext uri="{FF2B5EF4-FFF2-40B4-BE49-F238E27FC236}">
                <a16:creationId xmlns:a16="http://schemas.microsoft.com/office/drawing/2014/main" id="{07D60539-9431-764B-A738-0B251B45A1CC}"/>
              </a:ext>
            </a:extLst>
          </p:cNvPr>
          <p:cNvSpPr>
            <a:spLocks noGrp="1"/>
          </p:cNvSpPr>
          <p:nvPr>
            <p:ph type="pic" sz="quarter" idx="16"/>
          </p:nvPr>
        </p:nvSpPr>
        <p:spPr>
          <a:xfrm>
            <a:off x="6162674" y="3619498"/>
            <a:ext cx="2705098" cy="1876425"/>
          </a:xfrm>
        </p:spPr>
        <p:txBody>
          <a:bodyPr anchor="ctr"/>
          <a:lstStyle>
            <a:lvl1pPr marL="0" indent="0" algn="ctr">
              <a:buNone/>
              <a:defRPr/>
            </a:lvl1pPr>
          </a:lstStyle>
          <a:p>
            <a:r>
              <a:rPr lang="en-US"/>
              <a:t>Click icon to add picture</a:t>
            </a:r>
            <a:endParaRPr lang="en-PH"/>
          </a:p>
        </p:txBody>
      </p:sp>
      <p:sp>
        <p:nvSpPr>
          <p:cNvPr id="12" name="Picture Placeholder 4">
            <a:extLst>
              <a:ext uri="{FF2B5EF4-FFF2-40B4-BE49-F238E27FC236}">
                <a16:creationId xmlns:a16="http://schemas.microsoft.com/office/drawing/2014/main" id="{3328E025-8B8B-784E-A9C8-393A5FA4A4B3}"/>
              </a:ext>
            </a:extLst>
          </p:cNvPr>
          <p:cNvSpPr>
            <a:spLocks noGrp="1"/>
          </p:cNvSpPr>
          <p:nvPr>
            <p:ph type="pic" sz="quarter" idx="17"/>
          </p:nvPr>
        </p:nvSpPr>
        <p:spPr>
          <a:xfrm>
            <a:off x="8996361" y="3619498"/>
            <a:ext cx="2705098" cy="1876425"/>
          </a:xfrm>
        </p:spPr>
        <p:txBody>
          <a:bodyPr anchor="ctr"/>
          <a:lstStyle>
            <a:lvl1pPr marL="0" indent="0" algn="ctr">
              <a:buNone/>
              <a:defRPr/>
            </a:lvl1pPr>
          </a:lstStyle>
          <a:p>
            <a:r>
              <a:rPr lang="en-US"/>
              <a:t>Click icon to add picture</a:t>
            </a:r>
            <a:endParaRPr lang="en-PH"/>
          </a:p>
        </p:txBody>
      </p:sp>
    </p:spTree>
    <p:extLst>
      <p:ext uri="{BB962C8B-B14F-4D97-AF65-F5344CB8AC3E}">
        <p14:creationId xmlns:p14="http://schemas.microsoft.com/office/powerpoint/2010/main" val="959480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17E414-2479-B3F6-8DBF-CCE3268E442C}"/>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8397DF8A-C5A0-4CBD-00EF-364E4AEE22A1}"/>
              </a:ext>
            </a:extLst>
          </p:cNvPr>
          <p:cNvSpPr>
            <a:spLocks noGrp="1"/>
          </p:cNvSpPr>
          <p:nvPr>
            <p:ph type="title"/>
          </p:nvPr>
        </p:nvSpPr>
        <p:spPr>
          <a:xfrm>
            <a:off x="1287780" y="4307701"/>
            <a:ext cx="9616440" cy="947481"/>
          </a:xfrm>
        </p:spPr>
        <p:txBody>
          <a:bodyPr/>
          <a:lstStyle>
            <a:lvl1pPr algn="ctr">
              <a:defRPr>
                <a:solidFill>
                  <a:schemeClr val="bg1"/>
                </a:solidFill>
              </a:defRPr>
            </a:lvl1pPr>
          </a:lstStyle>
          <a:p>
            <a:r>
              <a:rPr lang="en-US"/>
              <a:t>Click to edit Master title style</a:t>
            </a:r>
            <a:endParaRPr lang="en-PH"/>
          </a:p>
        </p:txBody>
      </p:sp>
      <p:cxnSp>
        <p:nvCxnSpPr>
          <p:cNvPr id="15" name="Straight Connector 14">
            <a:extLst>
              <a:ext uri="{FF2B5EF4-FFF2-40B4-BE49-F238E27FC236}">
                <a16:creationId xmlns:a16="http://schemas.microsoft.com/office/drawing/2014/main" id="{EE188039-8F7E-8073-2C63-AB4D7E77C4F8}"/>
              </a:ext>
            </a:extLst>
          </p:cNvPr>
          <p:cNvCxnSpPr>
            <a:cxnSpLocks/>
          </p:cNvCxnSpPr>
          <p:nvPr userDrawn="1"/>
        </p:nvCxnSpPr>
        <p:spPr>
          <a:xfrm>
            <a:off x="5859898" y="3837020"/>
            <a:ext cx="472205"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0FE3BC83-A922-7776-AB06-112AF7562E97}"/>
              </a:ext>
            </a:extLst>
          </p:cNvPr>
          <p:cNvSpPr>
            <a:spLocks noGrp="1"/>
          </p:cNvSpPr>
          <p:nvPr>
            <p:ph type="body" sz="quarter" idx="10"/>
          </p:nvPr>
        </p:nvSpPr>
        <p:spPr>
          <a:xfrm>
            <a:off x="3352800" y="5264707"/>
            <a:ext cx="5486400" cy="265907"/>
          </a:xfrm>
          <a:prstGeom prst="rect">
            <a:avLst/>
          </a:prstGeom>
        </p:spPr>
        <p:txBody>
          <a:bodyPr>
            <a:noAutofit/>
          </a:bodyPr>
          <a:lstStyle>
            <a:lvl1pPr marL="0" indent="0" algn="ctr">
              <a:buNone/>
              <a:defRPr sz="18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2" name="Picture 6">
            <a:extLst>
              <a:ext uri="{FF2B5EF4-FFF2-40B4-BE49-F238E27FC236}">
                <a16:creationId xmlns:a16="http://schemas.microsoft.com/office/drawing/2014/main" id="{6153B835-ACB4-4B35-1B3C-44D0CCA37DD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886323" y="1158241"/>
            <a:ext cx="4419354" cy="1747344"/>
          </a:xfrm>
          <a:prstGeom prst="rect">
            <a:avLst/>
          </a:prstGeom>
        </p:spPr>
      </p:pic>
    </p:spTree>
    <p:extLst>
      <p:ext uri="{BB962C8B-B14F-4D97-AF65-F5344CB8AC3E}">
        <p14:creationId xmlns:p14="http://schemas.microsoft.com/office/powerpoint/2010/main" val="3667801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C6F5A9-0224-7C3C-26B0-74A0291AD8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62085"/>
          </a:xfrm>
          <a:prstGeom prst="rect">
            <a:avLst/>
          </a:prstGeom>
        </p:spPr>
      </p:pic>
      <p:sp>
        <p:nvSpPr>
          <p:cNvPr id="2" name="Rectangle 1">
            <a:extLst>
              <a:ext uri="{FF2B5EF4-FFF2-40B4-BE49-F238E27FC236}">
                <a16:creationId xmlns:a16="http://schemas.microsoft.com/office/drawing/2014/main" id="{F2342AE6-50D9-6D16-F3DA-B9DD8A407F2C}"/>
              </a:ext>
            </a:extLst>
          </p:cNvPr>
          <p:cNvSpPr/>
          <p:nvPr userDrawn="1"/>
        </p:nvSpPr>
        <p:spPr>
          <a:xfrm>
            <a:off x="0" y="0"/>
            <a:ext cx="12192000" cy="6858000"/>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33125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6F7555-D25F-BF16-4BB2-49055D291271}"/>
              </a:ext>
            </a:extLst>
          </p:cNvPr>
          <p:cNvPicPr>
            <a:picLocks noGrp="1" noRot="1" noChangeAspect="1" noMove="1" noResize="1" noEditPoints="1" noAdjustHandles="1" noChangeArrowheads="1" noChangeShapeType="1" noCrop="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092288"/>
          </a:xfrm>
          <a:prstGeom prst="rect">
            <a:avLst/>
          </a:prstGeom>
        </p:spPr>
      </p:pic>
      <p:sp>
        <p:nvSpPr>
          <p:cNvPr id="3" name="Title 2">
            <a:extLst>
              <a:ext uri="{FF2B5EF4-FFF2-40B4-BE49-F238E27FC236}">
                <a16:creationId xmlns:a16="http://schemas.microsoft.com/office/drawing/2014/main" id="{6DAC2BB3-4C53-629D-D787-D6B44DA99A5A}"/>
              </a:ext>
            </a:extLst>
          </p:cNvPr>
          <p:cNvSpPr>
            <a:spLocks noGrp="1"/>
          </p:cNvSpPr>
          <p:nvPr>
            <p:ph type="title" hasCustomPrompt="1"/>
          </p:nvPr>
        </p:nvSpPr>
        <p:spPr>
          <a:xfrm>
            <a:off x="2818800" y="308655"/>
            <a:ext cx="6552000" cy="551090"/>
          </a:xfrm>
          <a:ln>
            <a:solidFill>
              <a:schemeClr val="bg1"/>
            </a:solidFill>
          </a:ln>
        </p:spPr>
        <p:txBody>
          <a:bodyPr vert="horz" wrap="square" lIns="540000" tIns="90000" rIns="540000" bIns="90000" rtlCol="0" anchor="ctr">
            <a:spAutoFit/>
          </a:bodyPr>
          <a:lstStyle>
            <a:lvl1pPr algn="ctr">
              <a:defRPr lang="en-AU">
                <a:solidFill>
                  <a:schemeClr val="bg1"/>
                </a:solidFill>
              </a:defRPr>
            </a:lvl1pPr>
          </a:lstStyle>
          <a:p>
            <a:pPr lvl="0" algn="ctr">
              <a:lnSpc>
                <a:spcPct val="100000"/>
              </a:lnSpc>
            </a:pPr>
            <a:r>
              <a:rPr lang="en-GB"/>
              <a:t>CLICK TO EDIT MASTER TITLE STYLE</a:t>
            </a:r>
            <a:endParaRPr lang="en-AU"/>
          </a:p>
        </p:txBody>
      </p:sp>
    </p:spTree>
    <p:extLst>
      <p:ext uri="{BB962C8B-B14F-4D97-AF65-F5344CB8AC3E}">
        <p14:creationId xmlns:p14="http://schemas.microsoft.com/office/powerpoint/2010/main" val="769177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Blue_Content with hea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6F7555-D25F-BF16-4BB2-49055D291271}"/>
              </a:ext>
            </a:extLst>
          </p:cNvPr>
          <p:cNvPicPr>
            <a:picLocks noGrp="1" noRot="1" noChangeAspect="1" noMove="1" noResize="1" noEditPoints="1" noAdjustHandles="1" noChangeArrowheads="1" noChangeShapeType="1" noCrop="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092288"/>
          </a:xfrm>
          <a:prstGeom prst="rect">
            <a:avLst/>
          </a:prstGeom>
        </p:spPr>
      </p:pic>
      <p:sp>
        <p:nvSpPr>
          <p:cNvPr id="3" name="Title 2">
            <a:extLst>
              <a:ext uri="{FF2B5EF4-FFF2-40B4-BE49-F238E27FC236}">
                <a16:creationId xmlns:a16="http://schemas.microsoft.com/office/drawing/2014/main" id="{6DAC2BB3-4C53-629D-D787-D6B44DA99A5A}"/>
              </a:ext>
            </a:extLst>
          </p:cNvPr>
          <p:cNvSpPr>
            <a:spLocks noGrp="1"/>
          </p:cNvSpPr>
          <p:nvPr>
            <p:ph type="title" hasCustomPrompt="1"/>
          </p:nvPr>
        </p:nvSpPr>
        <p:spPr>
          <a:xfrm>
            <a:off x="2818800" y="308655"/>
            <a:ext cx="6552000" cy="551090"/>
          </a:xfrm>
          <a:ln>
            <a:solidFill>
              <a:schemeClr val="bg1"/>
            </a:solidFill>
          </a:ln>
        </p:spPr>
        <p:txBody>
          <a:bodyPr vert="horz" wrap="square" lIns="540000" tIns="90000" rIns="540000" bIns="90000" rtlCol="0" anchor="ctr">
            <a:spAutoFit/>
          </a:bodyPr>
          <a:lstStyle>
            <a:lvl1pPr algn="ctr">
              <a:defRPr lang="en-AU">
                <a:solidFill>
                  <a:schemeClr val="bg1"/>
                </a:solidFill>
              </a:defRPr>
            </a:lvl1pPr>
          </a:lstStyle>
          <a:p>
            <a:pPr lvl="0" algn="ctr">
              <a:lnSpc>
                <a:spcPct val="100000"/>
              </a:lnSpc>
            </a:pPr>
            <a:r>
              <a:rPr lang="en-GB"/>
              <a:t>CLICK TO EDIT MASTER TITLE STYLE</a:t>
            </a:r>
            <a:endParaRPr lang="en-AU"/>
          </a:p>
        </p:txBody>
      </p:sp>
      <p:sp>
        <p:nvSpPr>
          <p:cNvPr id="2" name="Text Placeholder 68">
            <a:extLst>
              <a:ext uri="{FF2B5EF4-FFF2-40B4-BE49-F238E27FC236}">
                <a16:creationId xmlns:a16="http://schemas.microsoft.com/office/drawing/2014/main" id="{7408C3B8-B267-49AF-6881-655825147E5C}"/>
              </a:ext>
            </a:extLst>
          </p:cNvPr>
          <p:cNvSpPr>
            <a:spLocks noGrp="1"/>
          </p:cNvSpPr>
          <p:nvPr>
            <p:ph type="body" sz="quarter" idx="11"/>
          </p:nvPr>
        </p:nvSpPr>
        <p:spPr>
          <a:xfrm>
            <a:off x="516000" y="1485625"/>
            <a:ext cx="11160000" cy="4222994"/>
          </a:xfrm>
          <a:prstGeom prst="rect">
            <a:avLst/>
          </a:prstGeom>
        </p:spPr>
        <p:txBody>
          <a:bodyPr>
            <a:normAutofit/>
          </a:bodyPr>
          <a:lstStyle>
            <a:lvl1pPr>
              <a:defRPr sz="120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Tree>
    <p:extLst>
      <p:ext uri="{BB962C8B-B14F-4D97-AF65-F5344CB8AC3E}">
        <p14:creationId xmlns:p14="http://schemas.microsoft.com/office/powerpoint/2010/main" val="3438389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grey_content1">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2840FC89-A13A-C36C-6569-640642807E08}"/>
              </a:ext>
            </a:extLst>
          </p:cNvPr>
          <p:cNvSpPr>
            <a:spLocks noGrp="1"/>
          </p:cNvSpPr>
          <p:nvPr>
            <p:ph sz="quarter" idx="10"/>
          </p:nvPr>
        </p:nvSpPr>
        <p:spPr>
          <a:xfrm>
            <a:off x="423863" y="1238250"/>
            <a:ext cx="11360150" cy="4864446"/>
          </a:xfrm>
          <a:prstGeom prst="rect">
            <a:avLst/>
          </a:prstGeom>
        </p:spPr>
        <p:txBody>
          <a:bodyPr>
            <a:normAutofit/>
          </a:bodyPr>
          <a:lstStyle>
            <a:lvl1pPr>
              <a:defRPr sz="120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3" name="Text Placeholder 65">
            <a:extLst>
              <a:ext uri="{FF2B5EF4-FFF2-40B4-BE49-F238E27FC236}">
                <a16:creationId xmlns:a16="http://schemas.microsoft.com/office/drawing/2014/main" id="{910D5E73-3D2D-D283-F37F-0A50F160AD29}"/>
              </a:ext>
            </a:extLst>
          </p:cNvPr>
          <p:cNvSpPr>
            <a:spLocks noGrp="1"/>
          </p:cNvSpPr>
          <p:nvPr>
            <p:ph type="body" sz="quarter" idx="11"/>
          </p:nvPr>
        </p:nvSpPr>
        <p:spPr>
          <a:xfrm>
            <a:off x="423861" y="550327"/>
            <a:ext cx="11360151" cy="478868"/>
          </a:xfrm>
          <a:prstGeom prst="rect">
            <a:avLst/>
          </a:prstGeom>
        </p:spPr>
        <p:txBody>
          <a:bodyPr>
            <a:no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Tree>
    <p:extLst>
      <p:ext uri="{BB962C8B-B14F-4D97-AF65-F5344CB8AC3E}">
        <p14:creationId xmlns:p14="http://schemas.microsoft.com/office/powerpoint/2010/main" val="1311559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grey_content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4BAEEF2-D489-A5A1-E2B9-BF370331BEF9}"/>
              </a:ext>
            </a:extLst>
          </p:cNvPr>
          <p:cNvSpPr>
            <a:spLocks noGrp="1"/>
          </p:cNvSpPr>
          <p:nvPr>
            <p:ph type="title" hasCustomPrompt="1"/>
          </p:nvPr>
        </p:nvSpPr>
        <p:spPr>
          <a:xfrm>
            <a:off x="2820000" y="311030"/>
            <a:ext cx="6552000" cy="551090"/>
          </a:xfrm>
          <a:ln>
            <a:solidFill>
              <a:schemeClr val="accent1"/>
            </a:solidFill>
          </a:ln>
        </p:spPr>
        <p:txBody>
          <a:bodyPr vert="horz" wrap="square" lIns="540000" tIns="90000" rIns="540000" bIns="90000" rtlCol="0" anchor="ctr">
            <a:spAutoFit/>
          </a:bodyPr>
          <a:lstStyle>
            <a:lvl1pPr>
              <a:defRPr lang="en-PH" dirty="0">
                <a:solidFill>
                  <a:schemeClr val="accent1"/>
                </a:solidFill>
              </a:defRPr>
            </a:lvl1pPr>
          </a:lstStyle>
          <a:p>
            <a:pPr lvl="0" algn="ctr">
              <a:lnSpc>
                <a:spcPct val="100000"/>
              </a:lnSpc>
            </a:pPr>
            <a:r>
              <a:rPr lang="en-US"/>
              <a:t>CLICK TO EDIT MASTER TITLE STYLE</a:t>
            </a:r>
            <a:endParaRPr lang="en-PH"/>
          </a:p>
        </p:txBody>
      </p:sp>
      <p:sp>
        <p:nvSpPr>
          <p:cNvPr id="2" name="Content Placeholder 5">
            <a:extLst>
              <a:ext uri="{FF2B5EF4-FFF2-40B4-BE49-F238E27FC236}">
                <a16:creationId xmlns:a16="http://schemas.microsoft.com/office/drawing/2014/main" id="{9AC5479C-797A-8497-FF09-EF5096C68ED2}"/>
              </a:ext>
            </a:extLst>
          </p:cNvPr>
          <p:cNvSpPr>
            <a:spLocks noGrp="1"/>
          </p:cNvSpPr>
          <p:nvPr>
            <p:ph sz="quarter" idx="10"/>
          </p:nvPr>
        </p:nvSpPr>
        <p:spPr>
          <a:xfrm>
            <a:off x="423863" y="2078183"/>
            <a:ext cx="11360150" cy="4099575"/>
          </a:xfrm>
          <a:prstGeom prst="rect">
            <a:avLst/>
          </a:prstGeom>
        </p:spPr>
        <p:txBody>
          <a:bodyPr>
            <a:normAutofit/>
          </a:bodyPr>
          <a:lstStyle>
            <a:lvl1pPr>
              <a:defRPr sz="120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3" name="Text Placeholder 65">
            <a:extLst>
              <a:ext uri="{FF2B5EF4-FFF2-40B4-BE49-F238E27FC236}">
                <a16:creationId xmlns:a16="http://schemas.microsoft.com/office/drawing/2014/main" id="{4853EF37-5AAE-7358-587E-06E8DB9559FD}"/>
              </a:ext>
            </a:extLst>
          </p:cNvPr>
          <p:cNvSpPr>
            <a:spLocks noGrp="1"/>
          </p:cNvSpPr>
          <p:nvPr>
            <p:ph type="body" sz="quarter" idx="11"/>
          </p:nvPr>
        </p:nvSpPr>
        <p:spPr>
          <a:xfrm>
            <a:off x="423861" y="1355870"/>
            <a:ext cx="11360151" cy="478868"/>
          </a:xfrm>
          <a:prstGeom prst="rect">
            <a:avLst/>
          </a:prstGeom>
        </p:spPr>
        <p:txBody>
          <a:bodyPr anchor="ctr">
            <a:normAutofit/>
          </a:bodyPr>
          <a:lstStyle>
            <a:lvl1pPr marL="0" indent="0">
              <a:buNone/>
              <a:defRPr sz="2400" b="1">
                <a:solidFill>
                  <a:schemeClr val="accent2"/>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Tree>
    <p:extLst>
      <p:ext uri="{BB962C8B-B14F-4D97-AF65-F5344CB8AC3E}">
        <p14:creationId xmlns:p14="http://schemas.microsoft.com/office/powerpoint/2010/main" val="3730296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402722-22E8-0827-DDC0-6EA98C84AA2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8DDD69C-70D6-D611-73C6-594B31C5B9E5}"/>
              </a:ext>
            </a:extLst>
          </p:cNvPr>
          <p:cNvSpPr>
            <a:spLocks noGrp="1"/>
          </p:cNvSpPr>
          <p:nvPr>
            <p:ph type="title"/>
          </p:nvPr>
        </p:nvSpPr>
        <p:spPr>
          <a:xfrm>
            <a:off x="1287780" y="4454320"/>
            <a:ext cx="9616440" cy="947481"/>
          </a:xfrm>
        </p:spPr>
        <p:txBody>
          <a:bodyPr>
            <a:normAutofit/>
          </a:bodyPr>
          <a:lstStyle>
            <a:lvl1pPr algn="ctr">
              <a:defRPr sz="2800">
                <a:solidFill>
                  <a:schemeClr val="bg1"/>
                </a:solidFill>
              </a:defRPr>
            </a:lvl1pPr>
          </a:lstStyle>
          <a:p>
            <a:r>
              <a:rPr lang="en-US"/>
              <a:t>Click to edit Master title style</a:t>
            </a:r>
            <a:endParaRPr lang="en-PH"/>
          </a:p>
        </p:txBody>
      </p:sp>
      <p:cxnSp>
        <p:nvCxnSpPr>
          <p:cNvPr id="6" name="Straight Connector 5">
            <a:extLst>
              <a:ext uri="{FF2B5EF4-FFF2-40B4-BE49-F238E27FC236}">
                <a16:creationId xmlns:a16="http://schemas.microsoft.com/office/drawing/2014/main" id="{4802212B-763E-4CE4-957F-81EE30A9D3D0}"/>
              </a:ext>
            </a:extLst>
          </p:cNvPr>
          <p:cNvCxnSpPr>
            <a:cxnSpLocks/>
          </p:cNvCxnSpPr>
          <p:nvPr userDrawn="1"/>
        </p:nvCxnSpPr>
        <p:spPr>
          <a:xfrm>
            <a:off x="5859898" y="3837020"/>
            <a:ext cx="47220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1A48588-5604-628F-9D00-F08D58CE70D5}"/>
              </a:ext>
            </a:extLst>
          </p:cNvPr>
          <p:cNvSpPr>
            <a:spLocks noGrp="1"/>
          </p:cNvSpPr>
          <p:nvPr>
            <p:ph type="body" sz="quarter" idx="10"/>
          </p:nvPr>
        </p:nvSpPr>
        <p:spPr>
          <a:xfrm>
            <a:off x="3352800" y="5899151"/>
            <a:ext cx="5486400" cy="265907"/>
          </a:xfrm>
          <a:prstGeom prst="rect">
            <a:avLst/>
          </a:prstGeom>
        </p:spPr>
        <p:txBody>
          <a:bodyPr>
            <a:noAutofit/>
          </a:bodyPr>
          <a:lstStyle>
            <a:lvl1pPr marL="0" indent="0" algn="ctr">
              <a:buNone/>
              <a:defRPr sz="18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8B73F4A0-B8E1-A19A-8717-334CBA47992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886323" y="1158241"/>
            <a:ext cx="4419354" cy="1747344"/>
          </a:xfrm>
          <a:prstGeom prst="rect">
            <a:avLst/>
          </a:prstGeom>
        </p:spPr>
      </p:pic>
    </p:spTree>
    <p:extLst>
      <p:ext uri="{BB962C8B-B14F-4D97-AF65-F5344CB8AC3E}">
        <p14:creationId xmlns:p14="http://schemas.microsoft.com/office/powerpoint/2010/main" val="251591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grey_content2">
    <p:spTree>
      <p:nvGrpSpPr>
        <p:cNvPr id="1" name=""/>
        <p:cNvGrpSpPr/>
        <p:nvPr/>
      </p:nvGrpSpPr>
      <p:grpSpPr>
        <a:xfrm>
          <a:off x="0" y="0"/>
          <a:ext cx="0" cy="0"/>
          <a:chOff x="0" y="0"/>
          <a:chExt cx="0" cy="0"/>
        </a:xfrm>
      </p:grpSpPr>
      <p:sp>
        <p:nvSpPr>
          <p:cNvPr id="4" name="Text Placeholder 65">
            <a:extLst>
              <a:ext uri="{FF2B5EF4-FFF2-40B4-BE49-F238E27FC236}">
                <a16:creationId xmlns:a16="http://schemas.microsoft.com/office/drawing/2014/main" id="{0A63AA07-E5EB-7A77-170C-848A79D589E9}"/>
              </a:ext>
            </a:extLst>
          </p:cNvPr>
          <p:cNvSpPr>
            <a:spLocks noGrp="1"/>
          </p:cNvSpPr>
          <p:nvPr>
            <p:ph type="body" sz="quarter" idx="10"/>
          </p:nvPr>
        </p:nvSpPr>
        <p:spPr>
          <a:xfrm>
            <a:off x="516321" y="1401765"/>
            <a:ext cx="5465175" cy="655636"/>
          </a:xfrm>
          <a:prstGeom prst="rect">
            <a:avLst/>
          </a:prstGeom>
        </p:spPr>
        <p:txBody>
          <a:bodyPr anchor="t" anchorCtr="0">
            <a:noAutofit/>
          </a:bodyPr>
          <a:lstStyle>
            <a:lvl1pPr marL="0" indent="0">
              <a:buNone/>
              <a:defRPr sz="2400" b="1">
                <a:solidFill>
                  <a:schemeClr val="accent2"/>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5" name="Text Placeholder 68">
            <a:extLst>
              <a:ext uri="{FF2B5EF4-FFF2-40B4-BE49-F238E27FC236}">
                <a16:creationId xmlns:a16="http://schemas.microsoft.com/office/drawing/2014/main" id="{C1DB71FC-FE92-0D1D-4DDA-A95B0D2FD809}"/>
              </a:ext>
            </a:extLst>
          </p:cNvPr>
          <p:cNvSpPr>
            <a:spLocks noGrp="1"/>
          </p:cNvSpPr>
          <p:nvPr>
            <p:ph type="body" sz="quarter" idx="11"/>
          </p:nvPr>
        </p:nvSpPr>
        <p:spPr>
          <a:xfrm>
            <a:off x="516323" y="2219325"/>
            <a:ext cx="5465377" cy="3714484"/>
          </a:xfrm>
          <a:prstGeom prst="rect">
            <a:avLst/>
          </a:prstGeom>
        </p:spPr>
        <p:txBody>
          <a:bodyPr>
            <a:normAutofit/>
          </a:bodyPr>
          <a:lstStyle>
            <a:lvl1pPr>
              <a:defRPr sz="1200">
                <a:solidFill>
                  <a:srgbClr val="53565A"/>
                </a:solidFill>
                <a:latin typeface="+mn-lt"/>
              </a:defRPr>
            </a:lvl1pPr>
            <a:lvl2pPr>
              <a:defRPr sz="1200">
                <a:solidFill>
                  <a:srgbClr val="53565A"/>
                </a:solidFill>
                <a:latin typeface="+mn-lt"/>
              </a:defRPr>
            </a:lvl2pPr>
            <a:lvl3pPr>
              <a:defRPr sz="1200">
                <a:solidFill>
                  <a:srgbClr val="53565A"/>
                </a:solidFill>
                <a:latin typeface="+mn-lt"/>
              </a:defRPr>
            </a:lvl3pPr>
            <a:lvl4pPr>
              <a:defRPr sz="1200">
                <a:solidFill>
                  <a:srgbClr val="53565A"/>
                </a:solidFill>
                <a:latin typeface="+mn-lt"/>
              </a:defRPr>
            </a:lvl4pPr>
            <a:lvl5pPr>
              <a:defRPr sz="1200">
                <a:solidFill>
                  <a:srgbClr val="5356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Text Placeholder 65">
            <a:extLst>
              <a:ext uri="{FF2B5EF4-FFF2-40B4-BE49-F238E27FC236}">
                <a16:creationId xmlns:a16="http://schemas.microsoft.com/office/drawing/2014/main" id="{6ACD3E98-1992-25DB-80E8-E830566E7B63}"/>
              </a:ext>
            </a:extLst>
          </p:cNvPr>
          <p:cNvSpPr>
            <a:spLocks noGrp="1"/>
          </p:cNvSpPr>
          <p:nvPr>
            <p:ph type="body" sz="quarter" idx="12"/>
          </p:nvPr>
        </p:nvSpPr>
        <p:spPr>
          <a:xfrm>
            <a:off x="6210504" y="1401765"/>
            <a:ext cx="5465175" cy="655636"/>
          </a:xfrm>
          <a:prstGeom prst="rect">
            <a:avLst/>
          </a:prstGeom>
        </p:spPr>
        <p:txBody>
          <a:bodyPr anchor="t" anchorCtr="0">
            <a:noAutofit/>
          </a:bodyPr>
          <a:lstStyle>
            <a:lvl1pPr marL="0" indent="0">
              <a:buNone/>
              <a:defRPr sz="2400" b="1">
                <a:solidFill>
                  <a:schemeClr val="accent2"/>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7" name="Text Placeholder 68">
            <a:extLst>
              <a:ext uri="{FF2B5EF4-FFF2-40B4-BE49-F238E27FC236}">
                <a16:creationId xmlns:a16="http://schemas.microsoft.com/office/drawing/2014/main" id="{D1C112BF-CA3A-AF12-2314-6A16EC346AC7}"/>
              </a:ext>
            </a:extLst>
          </p:cNvPr>
          <p:cNvSpPr>
            <a:spLocks noGrp="1"/>
          </p:cNvSpPr>
          <p:nvPr>
            <p:ph type="body" sz="quarter" idx="13"/>
          </p:nvPr>
        </p:nvSpPr>
        <p:spPr>
          <a:xfrm>
            <a:off x="6210302" y="2219325"/>
            <a:ext cx="5465377" cy="3714484"/>
          </a:xfrm>
          <a:prstGeom prst="rect">
            <a:avLst/>
          </a:prstGeom>
        </p:spPr>
        <p:txBody>
          <a:bodyPr>
            <a:normAutofit/>
          </a:bodyPr>
          <a:lstStyle>
            <a:lvl1pPr>
              <a:defRPr sz="1200">
                <a:solidFill>
                  <a:srgbClr val="53565A"/>
                </a:solidFill>
                <a:latin typeface="+mn-lt"/>
              </a:defRPr>
            </a:lvl1pPr>
            <a:lvl2pPr>
              <a:defRPr sz="1200">
                <a:solidFill>
                  <a:srgbClr val="53565A"/>
                </a:solidFill>
                <a:latin typeface="+mn-lt"/>
              </a:defRPr>
            </a:lvl2pPr>
            <a:lvl3pPr>
              <a:defRPr sz="1200">
                <a:solidFill>
                  <a:srgbClr val="53565A"/>
                </a:solidFill>
                <a:latin typeface="+mn-lt"/>
              </a:defRPr>
            </a:lvl3pPr>
            <a:lvl4pPr>
              <a:defRPr sz="1200">
                <a:solidFill>
                  <a:srgbClr val="53565A"/>
                </a:solidFill>
                <a:latin typeface="+mn-lt"/>
              </a:defRPr>
            </a:lvl4pPr>
            <a:lvl5pPr>
              <a:defRPr sz="1200">
                <a:solidFill>
                  <a:srgbClr val="5356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2" name="Title 1">
            <a:extLst>
              <a:ext uri="{FF2B5EF4-FFF2-40B4-BE49-F238E27FC236}">
                <a16:creationId xmlns:a16="http://schemas.microsoft.com/office/drawing/2014/main" id="{ADD4D40B-0302-4A37-9F42-0A50F6A3BF16}"/>
              </a:ext>
            </a:extLst>
          </p:cNvPr>
          <p:cNvSpPr>
            <a:spLocks noGrp="1"/>
          </p:cNvSpPr>
          <p:nvPr>
            <p:ph type="title" hasCustomPrompt="1"/>
          </p:nvPr>
        </p:nvSpPr>
        <p:spPr>
          <a:xfrm>
            <a:off x="2820000" y="311030"/>
            <a:ext cx="6552000" cy="551090"/>
          </a:xfrm>
          <a:ln>
            <a:solidFill>
              <a:schemeClr val="accent1"/>
            </a:solidFill>
          </a:ln>
        </p:spPr>
        <p:txBody>
          <a:bodyPr vert="horz" wrap="square" lIns="540000" tIns="90000" rIns="540000" bIns="90000" rtlCol="0" anchor="ctr">
            <a:spAutoFit/>
          </a:bodyPr>
          <a:lstStyle>
            <a:lvl1pPr>
              <a:defRPr lang="en-PH" dirty="0"/>
            </a:lvl1pPr>
          </a:lstStyle>
          <a:p>
            <a:pPr lvl="0" algn="ctr">
              <a:lnSpc>
                <a:spcPct val="100000"/>
              </a:lnSpc>
            </a:pPr>
            <a:r>
              <a:rPr lang="en-US"/>
              <a:t>CLICK TO EDIT MASTER TITLE STYLE</a:t>
            </a:r>
            <a:endParaRPr lang="en-PH"/>
          </a:p>
        </p:txBody>
      </p:sp>
    </p:spTree>
    <p:extLst>
      <p:ext uri="{BB962C8B-B14F-4D97-AF65-F5344CB8AC3E}">
        <p14:creationId xmlns:p14="http://schemas.microsoft.com/office/powerpoint/2010/main" val="1036519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blue title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3C7A8-BC1E-40F4-AC2B-2AA8DDEFA2F8}"/>
              </a:ext>
            </a:extLst>
          </p:cNvPr>
          <p:cNvSpPr/>
          <p:nvPr userDrawn="1"/>
        </p:nvSpPr>
        <p:spPr>
          <a:xfrm>
            <a:off x="0" y="4776789"/>
            <a:ext cx="11536680" cy="2081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a:p>
        </p:txBody>
      </p:sp>
      <p:pic>
        <p:nvPicPr>
          <p:cNvPr id="6" name="Picture 5">
            <a:extLst>
              <a:ext uri="{FF2B5EF4-FFF2-40B4-BE49-F238E27FC236}">
                <a16:creationId xmlns:a16="http://schemas.microsoft.com/office/drawing/2014/main" id="{687EDF7A-D8F4-CA41-BD62-6DDFC66FEA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6096000" cy="6858002"/>
          </a:xfrm>
          <a:prstGeom prst="rect">
            <a:avLst/>
          </a:prstGeom>
        </p:spPr>
      </p:pic>
      <p:sp>
        <p:nvSpPr>
          <p:cNvPr id="2" name="Title 1">
            <a:extLst>
              <a:ext uri="{FF2B5EF4-FFF2-40B4-BE49-F238E27FC236}">
                <a16:creationId xmlns:a16="http://schemas.microsoft.com/office/drawing/2014/main" id="{C08AE9CF-9A25-C30E-4C9F-319F17DBF0AF}"/>
              </a:ext>
            </a:extLst>
          </p:cNvPr>
          <p:cNvSpPr>
            <a:spLocks noGrp="1"/>
          </p:cNvSpPr>
          <p:nvPr>
            <p:ph type="title"/>
          </p:nvPr>
        </p:nvSpPr>
        <p:spPr>
          <a:xfrm>
            <a:off x="729432" y="1223169"/>
            <a:ext cx="4637139" cy="4411663"/>
          </a:xfrm>
        </p:spPr>
        <p:txBody>
          <a:bodyPr/>
          <a:lstStyle>
            <a:lvl1pPr algn="ctr">
              <a:defRPr>
                <a:solidFill>
                  <a:schemeClr val="bg1"/>
                </a:solidFill>
              </a:defRPr>
            </a:lvl1pPr>
          </a:lstStyle>
          <a:p>
            <a:r>
              <a:rPr lang="en-US"/>
              <a:t>Click to edit Master title style</a:t>
            </a:r>
            <a:endParaRPr lang="en-PH"/>
          </a:p>
        </p:txBody>
      </p:sp>
      <p:sp>
        <p:nvSpPr>
          <p:cNvPr id="5" name="Content Placeholder 4">
            <a:extLst>
              <a:ext uri="{FF2B5EF4-FFF2-40B4-BE49-F238E27FC236}">
                <a16:creationId xmlns:a16="http://schemas.microsoft.com/office/drawing/2014/main" id="{BC9FE78A-2A10-E5B5-7B0B-B841F4504921}"/>
              </a:ext>
            </a:extLst>
          </p:cNvPr>
          <p:cNvSpPr>
            <a:spLocks noGrp="1"/>
          </p:cNvSpPr>
          <p:nvPr>
            <p:ph sz="quarter" idx="10"/>
          </p:nvPr>
        </p:nvSpPr>
        <p:spPr>
          <a:xfrm>
            <a:off x="6381750" y="1019175"/>
            <a:ext cx="5543550" cy="5562600"/>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Text Placeholder 8">
            <a:extLst>
              <a:ext uri="{FF2B5EF4-FFF2-40B4-BE49-F238E27FC236}">
                <a16:creationId xmlns:a16="http://schemas.microsoft.com/office/drawing/2014/main" id="{0070DACB-A49C-8843-40AE-A4EF3A0E7C26}"/>
              </a:ext>
            </a:extLst>
          </p:cNvPr>
          <p:cNvSpPr>
            <a:spLocks noGrp="1"/>
          </p:cNvSpPr>
          <p:nvPr>
            <p:ph type="body" sz="quarter" idx="11"/>
          </p:nvPr>
        </p:nvSpPr>
        <p:spPr>
          <a:xfrm>
            <a:off x="6372225" y="323850"/>
            <a:ext cx="5543550" cy="552450"/>
          </a:xfrm>
        </p:spPr>
        <p:txBody>
          <a:bodyPr vert="horz" lIns="0" tIns="0" rIns="0" bIns="0" rtlCol="0" anchor="ctr" anchorCtr="0">
            <a:normAutofit/>
          </a:bodyPr>
          <a:lstStyle>
            <a:lvl1pPr>
              <a:defRPr lang="en-US" sz="2400" b="1" dirty="0">
                <a:solidFill>
                  <a:schemeClr val="accent1"/>
                </a:solidFill>
                <a:latin typeface="+mj-lt"/>
              </a:defRPr>
            </a:lvl1pPr>
          </a:lstStyle>
          <a:p>
            <a:pPr marL="0" lvl="0" indent="0">
              <a:buNone/>
            </a:pPr>
            <a:r>
              <a:rPr lang="en-US"/>
              <a:t>Click to edit Master text styles</a:t>
            </a:r>
          </a:p>
        </p:txBody>
      </p:sp>
    </p:spTree>
    <p:extLst>
      <p:ext uri="{BB962C8B-B14F-4D97-AF65-F5344CB8AC3E}">
        <p14:creationId xmlns:p14="http://schemas.microsoft.com/office/powerpoint/2010/main" val="2010311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blue titl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3C7A8-BC1E-40F4-AC2B-2AA8DDEFA2F8}"/>
              </a:ext>
            </a:extLst>
          </p:cNvPr>
          <p:cNvSpPr/>
          <p:nvPr userDrawn="1"/>
        </p:nvSpPr>
        <p:spPr>
          <a:xfrm>
            <a:off x="0" y="4776789"/>
            <a:ext cx="11536680" cy="2081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a:p>
        </p:txBody>
      </p:sp>
      <p:pic>
        <p:nvPicPr>
          <p:cNvPr id="5" name="Picture 4">
            <a:extLst>
              <a:ext uri="{FF2B5EF4-FFF2-40B4-BE49-F238E27FC236}">
                <a16:creationId xmlns:a16="http://schemas.microsoft.com/office/drawing/2014/main" id="{878CCD2F-7A2D-CEF1-52F3-7A2F99457B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2"/>
            <a:ext cx="6096000" cy="6858002"/>
          </a:xfrm>
          <a:prstGeom prst="rect">
            <a:avLst/>
          </a:prstGeom>
        </p:spPr>
      </p:pic>
      <p:sp>
        <p:nvSpPr>
          <p:cNvPr id="6" name="Title 1">
            <a:extLst>
              <a:ext uri="{FF2B5EF4-FFF2-40B4-BE49-F238E27FC236}">
                <a16:creationId xmlns:a16="http://schemas.microsoft.com/office/drawing/2014/main" id="{3C7CA2C8-A791-5674-E165-7891ADFB8BC0}"/>
              </a:ext>
            </a:extLst>
          </p:cNvPr>
          <p:cNvSpPr>
            <a:spLocks noGrp="1"/>
          </p:cNvSpPr>
          <p:nvPr>
            <p:ph type="title"/>
          </p:nvPr>
        </p:nvSpPr>
        <p:spPr>
          <a:xfrm>
            <a:off x="6825432" y="1223169"/>
            <a:ext cx="4637139" cy="4411663"/>
          </a:xfrm>
        </p:spPr>
        <p:txBody>
          <a:bodyPr/>
          <a:lstStyle>
            <a:lvl1pPr algn="ctr">
              <a:defRPr>
                <a:solidFill>
                  <a:schemeClr val="bg1"/>
                </a:solidFill>
              </a:defRPr>
            </a:lvl1pPr>
          </a:lstStyle>
          <a:p>
            <a:r>
              <a:rPr lang="en-US"/>
              <a:t>Click to edit Master title style</a:t>
            </a:r>
            <a:endParaRPr lang="en-PH"/>
          </a:p>
        </p:txBody>
      </p:sp>
      <p:sp>
        <p:nvSpPr>
          <p:cNvPr id="2" name="Content Placeholder 4">
            <a:extLst>
              <a:ext uri="{FF2B5EF4-FFF2-40B4-BE49-F238E27FC236}">
                <a16:creationId xmlns:a16="http://schemas.microsoft.com/office/drawing/2014/main" id="{8741937C-5498-9F19-F4B9-DFEB10AF6F55}"/>
              </a:ext>
            </a:extLst>
          </p:cNvPr>
          <p:cNvSpPr>
            <a:spLocks noGrp="1"/>
          </p:cNvSpPr>
          <p:nvPr>
            <p:ph sz="quarter" idx="10"/>
          </p:nvPr>
        </p:nvSpPr>
        <p:spPr>
          <a:xfrm>
            <a:off x="280988" y="1019175"/>
            <a:ext cx="5543550" cy="5562600"/>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Text Placeholder 8">
            <a:extLst>
              <a:ext uri="{FF2B5EF4-FFF2-40B4-BE49-F238E27FC236}">
                <a16:creationId xmlns:a16="http://schemas.microsoft.com/office/drawing/2014/main" id="{961761CB-CF22-DC26-4124-8D45D06C0373}"/>
              </a:ext>
            </a:extLst>
          </p:cNvPr>
          <p:cNvSpPr>
            <a:spLocks noGrp="1"/>
          </p:cNvSpPr>
          <p:nvPr>
            <p:ph type="body" sz="quarter" idx="11"/>
          </p:nvPr>
        </p:nvSpPr>
        <p:spPr>
          <a:xfrm>
            <a:off x="271463" y="323850"/>
            <a:ext cx="5543550" cy="552450"/>
          </a:xfrm>
        </p:spPr>
        <p:txBody>
          <a:bodyPr vert="horz" lIns="0" tIns="0" rIns="0" bIns="0" rtlCol="0" anchor="ctr" anchorCtr="0">
            <a:normAutofit/>
          </a:bodyPr>
          <a:lstStyle>
            <a:lvl1pPr>
              <a:defRPr lang="en-US" sz="2400" b="1" dirty="0">
                <a:solidFill>
                  <a:schemeClr val="accent1"/>
                </a:solidFill>
                <a:latin typeface="+mj-lt"/>
              </a:defRPr>
            </a:lvl1pPr>
          </a:lstStyle>
          <a:p>
            <a:pPr marL="0" lvl="0" indent="0">
              <a:buNone/>
            </a:pPr>
            <a:r>
              <a:rPr lang="en-US"/>
              <a:t>Click to edit Master text styles</a:t>
            </a:r>
          </a:p>
        </p:txBody>
      </p:sp>
    </p:spTree>
    <p:extLst>
      <p:ext uri="{BB962C8B-B14F-4D97-AF65-F5344CB8AC3E}">
        <p14:creationId xmlns:p14="http://schemas.microsoft.com/office/powerpoint/2010/main" val="2805642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reak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8BAEA-4C01-D16A-27C4-555D291392F0}"/>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62086"/>
          </a:xfrm>
          <a:prstGeom prst="rect">
            <a:avLst/>
          </a:prstGeom>
        </p:spPr>
      </p:pic>
      <p:sp>
        <p:nvSpPr>
          <p:cNvPr id="2" name="Picture Placeholder 2">
            <a:extLst>
              <a:ext uri="{FF2B5EF4-FFF2-40B4-BE49-F238E27FC236}">
                <a16:creationId xmlns:a16="http://schemas.microsoft.com/office/drawing/2014/main" id="{B9CE6768-2D92-8284-5130-EEB897D6BA2B}"/>
              </a:ext>
            </a:extLst>
          </p:cNvPr>
          <p:cNvSpPr>
            <a:spLocks noGrp="1" noChangeAspect="1"/>
          </p:cNvSpPr>
          <p:nvPr>
            <p:ph type="pic" sz="quarter" idx="10"/>
          </p:nvPr>
        </p:nvSpPr>
        <p:spPr>
          <a:xfrm>
            <a:off x="2896696" y="226456"/>
            <a:ext cx="6408000" cy="6408000"/>
          </a:xfrm>
          <a:prstGeom prst="ellipse">
            <a:avLst/>
          </a:prstGeom>
          <a:solidFill>
            <a:schemeClr val="accent3"/>
          </a:solidFill>
        </p:spPr>
        <p:txBody>
          <a:bodyPr anchor="ctr"/>
          <a:lstStyle>
            <a:lvl1pPr algn="ctr">
              <a:defRPr/>
            </a:lvl1pPr>
          </a:lstStyle>
          <a:p>
            <a:r>
              <a:rPr lang="en-US"/>
              <a:t>Click icon to add picture</a:t>
            </a:r>
            <a:endParaRPr lang="en-PH"/>
          </a:p>
        </p:txBody>
      </p:sp>
      <p:sp>
        <p:nvSpPr>
          <p:cNvPr id="3" name="TextBox 2">
            <a:extLst>
              <a:ext uri="{FF2B5EF4-FFF2-40B4-BE49-F238E27FC236}">
                <a16:creationId xmlns:a16="http://schemas.microsoft.com/office/drawing/2014/main" id="{58166329-204C-ADA7-885F-9AA25F7A0DB6}"/>
              </a:ext>
            </a:extLst>
          </p:cNvPr>
          <p:cNvSpPr txBox="1"/>
          <p:nvPr userDrawn="1"/>
        </p:nvSpPr>
        <p:spPr>
          <a:xfrm>
            <a:off x="-1308100" y="0"/>
            <a:ext cx="1092200" cy="1569660"/>
          </a:xfrm>
          <a:prstGeom prst="rect">
            <a:avLst/>
          </a:prstGeom>
          <a:noFill/>
        </p:spPr>
        <p:txBody>
          <a:bodyPr wrap="square" rtlCol="0">
            <a:spAutoFit/>
          </a:bodyPr>
          <a:lstStyle/>
          <a:p>
            <a:r>
              <a:rPr lang="en-US" sz="1200"/>
              <a:t>To replace photo, right click on the placeholder photo, then choose “Change Picture”</a:t>
            </a:r>
            <a:endParaRPr lang="en-PH" sz="1200"/>
          </a:p>
        </p:txBody>
      </p:sp>
    </p:spTree>
    <p:extLst>
      <p:ext uri="{BB962C8B-B14F-4D97-AF65-F5344CB8AC3E}">
        <p14:creationId xmlns:p14="http://schemas.microsoft.com/office/powerpoint/2010/main" val="3787262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ue header content">
    <p:spTree>
      <p:nvGrpSpPr>
        <p:cNvPr id="1" name=""/>
        <p:cNvGrpSpPr/>
        <p:nvPr/>
      </p:nvGrpSpPr>
      <p:grpSpPr>
        <a:xfrm>
          <a:off x="0" y="0"/>
          <a:ext cx="0" cy="0"/>
          <a:chOff x="0" y="0"/>
          <a:chExt cx="0" cy="0"/>
        </a:xfrm>
      </p:grpSpPr>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000" y="1553863"/>
            <a:ext cx="11160000" cy="4222994"/>
          </a:xfrm>
          <a:prstGeom prst="rect">
            <a:avLst/>
          </a:prstGeom>
        </p:spPr>
        <p:txBody>
          <a:bodyPr>
            <a:normAutofit/>
          </a:bodyPr>
          <a:lstStyle>
            <a:lvl1pPr>
              <a:defRPr sz="1200">
                <a:solidFill>
                  <a:srgbClr val="53565A"/>
                </a:solidFill>
              </a:defRPr>
            </a:lvl1pPr>
            <a:lvl2pPr>
              <a:defRPr sz="1200">
                <a:solidFill>
                  <a:srgbClr val="53565A"/>
                </a:solidFill>
              </a:defRPr>
            </a:lvl2pPr>
            <a:lvl3pPr>
              <a:defRPr sz="1200">
                <a:solidFill>
                  <a:srgbClr val="53565A"/>
                </a:solidFill>
              </a:defRPr>
            </a:lvl3pPr>
            <a:lvl4pPr>
              <a:defRPr sz="1200">
                <a:solidFill>
                  <a:srgbClr val="53565A"/>
                </a:solidFill>
              </a:defRPr>
            </a:lvl4pPr>
            <a:lvl5pPr>
              <a:defRPr sz="1200">
                <a:solidFill>
                  <a:srgbClr val="5356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pic>
        <p:nvPicPr>
          <p:cNvPr id="2" name="Picture 1">
            <a:extLst>
              <a:ext uri="{FF2B5EF4-FFF2-40B4-BE49-F238E27FC236}">
                <a16:creationId xmlns:a16="http://schemas.microsoft.com/office/drawing/2014/main" id="{CCA7B0C0-C26F-8F86-ABFC-6BD56C603E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5" name="Rectangle 4">
            <a:extLst>
              <a:ext uri="{FF2B5EF4-FFF2-40B4-BE49-F238E27FC236}">
                <a16:creationId xmlns:a16="http://schemas.microsoft.com/office/drawing/2014/main" id="{A0FF36BF-7131-39E0-9FED-5B072A3A623F}"/>
              </a:ext>
            </a:extLst>
          </p:cNvPr>
          <p:cNvSpPr/>
          <p:nvPr userDrawn="1"/>
        </p:nvSpPr>
        <p:spPr>
          <a:xfrm>
            <a:off x="0" y="-7257"/>
            <a:ext cx="516322" cy="1147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Title 2">
            <a:extLst>
              <a:ext uri="{FF2B5EF4-FFF2-40B4-BE49-F238E27FC236}">
                <a16:creationId xmlns:a16="http://schemas.microsoft.com/office/drawing/2014/main" id="{5FE892E5-DB4A-FFC4-77DA-C06E77E03506}"/>
              </a:ext>
            </a:extLst>
          </p:cNvPr>
          <p:cNvSpPr>
            <a:spLocks noGrp="1"/>
          </p:cNvSpPr>
          <p:nvPr>
            <p:ph type="title" hasCustomPrompt="1"/>
          </p:nvPr>
        </p:nvSpPr>
        <p:spPr>
          <a:xfrm>
            <a:off x="2819400" y="308655"/>
            <a:ext cx="6553200" cy="550800"/>
          </a:xfrm>
          <a:ln>
            <a:solidFill>
              <a:schemeClr val="bg1"/>
            </a:solidFill>
          </a:ln>
        </p:spPr>
        <p:txBody>
          <a:bodyPr vert="horz" wrap="square" lIns="540000" tIns="90000" rIns="540000" bIns="90000" rtlCol="0" anchor="ctr">
            <a:spAutoFit/>
          </a:bodyPr>
          <a:lstStyle>
            <a:lvl1pPr>
              <a:defRPr lang="en-AU">
                <a:solidFill>
                  <a:schemeClr val="bg1"/>
                </a:solidFill>
              </a:defRPr>
            </a:lvl1pPr>
          </a:lstStyle>
          <a:p>
            <a:pPr lvl="0" algn="ctr">
              <a:lnSpc>
                <a:spcPct val="100000"/>
              </a:lnSpc>
            </a:pPr>
            <a:r>
              <a:rPr lang="en-GB"/>
              <a:t>CLICK TO EDIT MASTER TITLE STYLE</a:t>
            </a:r>
            <a:endParaRPr lang="en-AU"/>
          </a:p>
        </p:txBody>
      </p:sp>
    </p:spTree>
    <p:extLst>
      <p:ext uri="{BB962C8B-B14F-4D97-AF65-F5344CB8AC3E}">
        <p14:creationId xmlns:p14="http://schemas.microsoft.com/office/powerpoint/2010/main" val="1724150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ue_content with header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0045F5-0A81-C04F-68ED-A0BD1ED2F1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000" y="1472751"/>
            <a:ext cx="11160000" cy="4461056"/>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Rectangle 3">
            <a:extLst>
              <a:ext uri="{FF2B5EF4-FFF2-40B4-BE49-F238E27FC236}">
                <a16:creationId xmlns:a16="http://schemas.microsoft.com/office/drawing/2014/main" id="{86FC6DE6-A3C2-A0F5-2C57-992D5F80FF30}"/>
              </a:ext>
            </a:extLst>
          </p:cNvPr>
          <p:cNvSpPr/>
          <p:nvPr userDrawn="1"/>
        </p:nvSpPr>
        <p:spPr>
          <a:xfrm>
            <a:off x="0" y="-7257"/>
            <a:ext cx="516322" cy="1147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 Placeholder 2">
            <a:extLst>
              <a:ext uri="{FF2B5EF4-FFF2-40B4-BE49-F238E27FC236}">
                <a16:creationId xmlns:a16="http://schemas.microsoft.com/office/drawing/2014/main" id="{6C852E5A-CEE3-FAA8-A370-4CC0030A1CDA}"/>
              </a:ext>
            </a:extLst>
          </p:cNvPr>
          <p:cNvSpPr>
            <a:spLocks noGrp="1"/>
          </p:cNvSpPr>
          <p:nvPr>
            <p:ph type="body" sz="quarter" idx="12"/>
          </p:nvPr>
        </p:nvSpPr>
        <p:spPr>
          <a:xfrm>
            <a:off x="6210302" y="309600"/>
            <a:ext cx="5573711" cy="555625"/>
          </a:xfrm>
          <a:prstGeom prst="rect">
            <a:avLst/>
          </a:prstGeom>
        </p:spPr>
        <p:txBody>
          <a:bodyPr>
            <a:noAutofit/>
          </a:bodyPr>
          <a:lstStyle>
            <a:lvl1pPr marL="0" indent="0" algn="l">
              <a:buNone/>
              <a:defRPr sz="1100">
                <a:solidFill>
                  <a:schemeClr val="bg1"/>
                </a:solidFill>
                <a:latin typeface="Arial" panose="020B0604020202020204" pitchFamily="34" charset="0"/>
                <a:cs typeface="Arial" panose="020B0604020202020204" pitchFamily="34" charset="0"/>
              </a:defRPr>
            </a:lvl1pPr>
            <a:lvl2pPr marL="457200" indent="0" algn="l">
              <a:buNone/>
              <a:defRPr sz="1100">
                <a:solidFill>
                  <a:schemeClr val="bg1"/>
                </a:solidFill>
                <a:latin typeface="Arial" panose="020B0604020202020204" pitchFamily="34" charset="0"/>
                <a:cs typeface="Arial" panose="020B0604020202020204" pitchFamily="34" charset="0"/>
              </a:defRPr>
            </a:lvl2pPr>
            <a:lvl3pPr marL="914400" indent="0" algn="l">
              <a:buNone/>
              <a:defRPr sz="1100">
                <a:solidFill>
                  <a:schemeClr val="bg1"/>
                </a:solidFill>
                <a:latin typeface="Arial" panose="020B0604020202020204" pitchFamily="34" charset="0"/>
                <a:cs typeface="Arial" panose="020B0604020202020204" pitchFamily="34" charset="0"/>
              </a:defRPr>
            </a:lvl3pPr>
            <a:lvl4pPr marL="1371600" indent="0" algn="l">
              <a:buNone/>
              <a:defRPr sz="1100">
                <a:solidFill>
                  <a:schemeClr val="bg1"/>
                </a:solidFill>
                <a:latin typeface="Arial" panose="020B0604020202020204" pitchFamily="34" charset="0"/>
                <a:cs typeface="Arial" panose="020B0604020202020204" pitchFamily="34" charset="0"/>
              </a:defRPr>
            </a:lvl4pPr>
            <a:lvl5pPr marL="1828800" indent="0" algn="l">
              <a:buNone/>
              <a:defRPr sz="11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TextBox 6">
            <a:extLst>
              <a:ext uri="{FF2B5EF4-FFF2-40B4-BE49-F238E27FC236}">
                <a16:creationId xmlns:a16="http://schemas.microsoft.com/office/drawing/2014/main" id="{76C16692-EBA1-BD46-BA62-BAE09DD3AFF0}"/>
              </a:ext>
            </a:extLst>
          </p:cNvPr>
          <p:cNvSpPr txBox="1"/>
          <p:nvPr userDrawn="1"/>
        </p:nvSpPr>
        <p:spPr>
          <a:xfrm>
            <a:off x="0" y="-512106"/>
            <a:ext cx="5289550" cy="338554"/>
          </a:xfrm>
          <a:prstGeom prst="rect">
            <a:avLst/>
          </a:prstGeom>
          <a:noFill/>
        </p:spPr>
        <p:txBody>
          <a:bodyPr wrap="square" rtlCol="0">
            <a:spAutoFit/>
          </a:bodyPr>
          <a:lstStyle/>
          <a:p>
            <a:r>
              <a:rPr lang="en-US" sz="1600" b="0"/>
              <a:t>Limit text to ensure heading fits to single line only.</a:t>
            </a:r>
            <a:endParaRPr lang="en-PH" sz="1600" b="0"/>
          </a:p>
        </p:txBody>
      </p:sp>
      <p:sp>
        <p:nvSpPr>
          <p:cNvPr id="8" name="Title 1">
            <a:extLst>
              <a:ext uri="{FF2B5EF4-FFF2-40B4-BE49-F238E27FC236}">
                <a16:creationId xmlns:a16="http://schemas.microsoft.com/office/drawing/2014/main" id="{74EA0A85-8E70-9828-D454-E944B7990BD3}"/>
              </a:ext>
            </a:extLst>
          </p:cNvPr>
          <p:cNvSpPr>
            <a:spLocks noGrp="1"/>
          </p:cNvSpPr>
          <p:nvPr>
            <p:ph type="title" hasCustomPrompt="1"/>
          </p:nvPr>
        </p:nvSpPr>
        <p:spPr>
          <a:xfrm>
            <a:off x="847725" y="309248"/>
            <a:ext cx="5133975" cy="551090"/>
          </a:xfrm>
          <a:ln>
            <a:solidFill>
              <a:schemeClr val="bg1"/>
            </a:solidFill>
          </a:ln>
        </p:spPr>
        <p:txBody>
          <a:bodyPr vert="horz" wrap="square" lIns="540000" tIns="90000" rIns="540000" bIns="90000" rtlCol="0" anchor="ctr">
            <a:spAutoFit/>
          </a:bodyPr>
          <a:lstStyle>
            <a:lvl1pPr>
              <a:defRPr lang="en-PH" dirty="0">
                <a:solidFill>
                  <a:schemeClr val="bg1"/>
                </a:solidFill>
              </a:defRPr>
            </a:lvl1pPr>
          </a:lstStyle>
          <a:p>
            <a:pPr lvl="0" algn="ctr">
              <a:lnSpc>
                <a:spcPct val="100000"/>
              </a:lnSpc>
            </a:pPr>
            <a:r>
              <a:rPr lang="en-US"/>
              <a:t>MASTER TITLE STYLE</a:t>
            </a:r>
            <a:endParaRPr lang="en-PH"/>
          </a:p>
        </p:txBody>
      </p:sp>
    </p:spTree>
    <p:extLst>
      <p:ext uri="{BB962C8B-B14F-4D97-AF65-F5344CB8AC3E}">
        <p14:creationId xmlns:p14="http://schemas.microsoft.com/office/powerpoint/2010/main" val="3541069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ue_content with text r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7494F-47D8-852C-19A6-0D5316D23D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9" name="Text Placeholder 65">
            <a:extLst>
              <a:ext uri="{FF2B5EF4-FFF2-40B4-BE49-F238E27FC236}">
                <a16:creationId xmlns:a16="http://schemas.microsoft.com/office/drawing/2014/main" id="{BD851960-5D52-A5E2-BCA3-1FE38EF45953}"/>
              </a:ext>
            </a:extLst>
          </p:cNvPr>
          <p:cNvSpPr>
            <a:spLocks noGrp="1"/>
          </p:cNvSpPr>
          <p:nvPr>
            <p:ph type="body" sz="quarter" idx="10"/>
          </p:nvPr>
        </p:nvSpPr>
        <p:spPr>
          <a:xfrm>
            <a:off x="516323" y="1563689"/>
            <a:ext cx="3940970"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121" y="2476501"/>
            <a:ext cx="3941172" cy="3457308"/>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11" name="Content Placeholder 70">
            <a:extLst>
              <a:ext uri="{FF2B5EF4-FFF2-40B4-BE49-F238E27FC236}">
                <a16:creationId xmlns:a16="http://schemas.microsoft.com/office/drawing/2014/main" id="{25EBE427-C6FD-F1DD-E2D8-321B575BA76E}"/>
              </a:ext>
            </a:extLst>
          </p:cNvPr>
          <p:cNvSpPr>
            <a:spLocks noGrp="1"/>
          </p:cNvSpPr>
          <p:nvPr>
            <p:ph sz="quarter" idx="12"/>
          </p:nvPr>
        </p:nvSpPr>
        <p:spPr>
          <a:xfrm>
            <a:off x="4655677" y="1563689"/>
            <a:ext cx="7020000" cy="4370119"/>
          </a:xfrm>
          <a:prstGeom prst="rect">
            <a:avLst/>
          </a:prstGeom>
        </p:spPr>
        <p:txBody>
          <a:bodyPr anchor="ctr"/>
          <a:lstStyle>
            <a:lvl1pPr marL="0" indent="0" algn="ctr">
              <a:buNone/>
              <a:defRPr/>
            </a:lvl1pPr>
          </a:lstStyle>
          <a:p>
            <a:pPr lvl="0"/>
            <a:r>
              <a:rPr lang="en-US"/>
              <a:t>Click to edit Master text styles</a:t>
            </a:r>
          </a:p>
        </p:txBody>
      </p:sp>
      <p:sp>
        <p:nvSpPr>
          <p:cNvPr id="4" name="Rectangle 3">
            <a:extLst>
              <a:ext uri="{FF2B5EF4-FFF2-40B4-BE49-F238E27FC236}">
                <a16:creationId xmlns:a16="http://schemas.microsoft.com/office/drawing/2014/main" id="{663984EA-34E4-7C40-6CE1-9A6B3FD5400B}"/>
              </a:ext>
            </a:extLst>
          </p:cNvPr>
          <p:cNvSpPr/>
          <p:nvPr userDrawn="1"/>
        </p:nvSpPr>
        <p:spPr>
          <a:xfrm>
            <a:off x="0" y="-7257"/>
            <a:ext cx="516322" cy="1147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40FDBA0B-E8E4-4129-6F6E-2B4C06789B17}"/>
              </a:ext>
            </a:extLst>
          </p:cNvPr>
          <p:cNvSpPr>
            <a:spLocks noGrp="1"/>
          </p:cNvSpPr>
          <p:nvPr>
            <p:ph type="title" hasCustomPrompt="1"/>
          </p:nvPr>
        </p:nvSpPr>
        <p:spPr>
          <a:xfrm>
            <a:off x="2819400" y="309904"/>
            <a:ext cx="6553200" cy="550800"/>
          </a:xfrm>
          <a:ln>
            <a:solidFill>
              <a:schemeClr val="bg1"/>
            </a:solidFill>
          </a:ln>
        </p:spPr>
        <p:txBody>
          <a:bodyPr vert="horz" wrap="square" lIns="540000" tIns="90000" rIns="540000" bIns="90000" rtlCol="0" anchor="ctr">
            <a:spAutoFit/>
          </a:bodyPr>
          <a:lstStyle>
            <a:lvl1pPr>
              <a:defRPr lang="en-AU">
                <a:solidFill>
                  <a:schemeClr val="bg1"/>
                </a:solidFill>
              </a:defRPr>
            </a:lvl1pPr>
          </a:lstStyle>
          <a:p>
            <a:pPr lvl="0" algn="ctr">
              <a:lnSpc>
                <a:spcPct val="100000"/>
              </a:lnSpc>
            </a:pPr>
            <a:r>
              <a:rPr lang="en-GB"/>
              <a:t>CLICK TO EDIT MASTER TITLE STYLE</a:t>
            </a:r>
            <a:endParaRPr lang="en-AU"/>
          </a:p>
        </p:txBody>
      </p:sp>
    </p:spTree>
    <p:extLst>
      <p:ext uri="{BB962C8B-B14F-4D97-AF65-F5344CB8AC3E}">
        <p14:creationId xmlns:p14="http://schemas.microsoft.com/office/powerpoint/2010/main" val="227081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blue_content with text r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7494F-47D8-852C-19A6-0D5316D23D2B}"/>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9" name="Text Placeholder 65">
            <a:extLst>
              <a:ext uri="{FF2B5EF4-FFF2-40B4-BE49-F238E27FC236}">
                <a16:creationId xmlns:a16="http://schemas.microsoft.com/office/drawing/2014/main" id="{BD851960-5D52-A5E2-BCA3-1FE38EF45953}"/>
              </a:ext>
            </a:extLst>
          </p:cNvPr>
          <p:cNvSpPr>
            <a:spLocks noGrp="1"/>
          </p:cNvSpPr>
          <p:nvPr>
            <p:ph type="body" sz="quarter" idx="10"/>
          </p:nvPr>
        </p:nvSpPr>
        <p:spPr>
          <a:xfrm>
            <a:off x="516525" y="1563689"/>
            <a:ext cx="3940969"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323" y="2466975"/>
            <a:ext cx="3940969" cy="3466835"/>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11" name="Content Placeholder 70">
            <a:extLst>
              <a:ext uri="{FF2B5EF4-FFF2-40B4-BE49-F238E27FC236}">
                <a16:creationId xmlns:a16="http://schemas.microsoft.com/office/drawing/2014/main" id="{25EBE427-C6FD-F1DD-E2D8-321B575BA76E}"/>
              </a:ext>
            </a:extLst>
          </p:cNvPr>
          <p:cNvSpPr>
            <a:spLocks noGrp="1"/>
          </p:cNvSpPr>
          <p:nvPr>
            <p:ph sz="quarter" idx="12"/>
          </p:nvPr>
        </p:nvSpPr>
        <p:spPr>
          <a:xfrm>
            <a:off x="4655475" y="1563689"/>
            <a:ext cx="7020000" cy="4370119"/>
          </a:xfrm>
          <a:prstGeom prst="rect">
            <a:avLst/>
          </a:prstGeom>
        </p:spPr>
        <p:txBody>
          <a:bodyPr anchor="ctr"/>
          <a:lstStyle>
            <a:lvl1pPr marL="0" indent="0" algn="ctr">
              <a:buNone/>
              <a:defRPr/>
            </a:lvl1pPr>
          </a:lstStyle>
          <a:p>
            <a:pPr lvl="0"/>
            <a:r>
              <a:rPr lang="en-US"/>
              <a:t>Click to edit Master text styles</a:t>
            </a:r>
          </a:p>
        </p:txBody>
      </p:sp>
      <p:sp>
        <p:nvSpPr>
          <p:cNvPr id="4" name="Rectangle 3">
            <a:extLst>
              <a:ext uri="{FF2B5EF4-FFF2-40B4-BE49-F238E27FC236}">
                <a16:creationId xmlns:a16="http://schemas.microsoft.com/office/drawing/2014/main" id="{663984EA-34E4-7C40-6CE1-9A6B3FD5400B}"/>
              </a:ext>
            </a:extLst>
          </p:cNvPr>
          <p:cNvSpPr/>
          <p:nvPr userDrawn="1"/>
        </p:nvSpPr>
        <p:spPr>
          <a:xfrm>
            <a:off x="0" y="-7257"/>
            <a:ext cx="516322" cy="1147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F3714F80-3474-6FF1-29F3-43C1921E2212}"/>
              </a:ext>
            </a:extLst>
          </p:cNvPr>
          <p:cNvSpPr>
            <a:spLocks noGrp="1"/>
          </p:cNvSpPr>
          <p:nvPr>
            <p:ph type="title" hasCustomPrompt="1"/>
          </p:nvPr>
        </p:nvSpPr>
        <p:spPr>
          <a:xfrm>
            <a:off x="2820000" y="309600"/>
            <a:ext cx="6552000" cy="550800"/>
          </a:xfrm>
          <a:ln>
            <a:solidFill>
              <a:schemeClr val="bg1"/>
            </a:solidFill>
          </a:ln>
        </p:spPr>
        <p:txBody>
          <a:bodyPr vert="horz" wrap="square" lIns="540000" tIns="90000" rIns="540000" bIns="90000" rtlCol="0" anchor="ctr">
            <a:spAutoFit/>
          </a:bodyPr>
          <a:lstStyle>
            <a:lvl1pPr>
              <a:defRPr lang="en-PH" dirty="0">
                <a:solidFill>
                  <a:schemeClr val="bg1"/>
                </a:solidFill>
              </a:defRPr>
            </a:lvl1pPr>
          </a:lstStyle>
          <a:p>
            <a:pPr lvl="0" algn="ctr">
              <a:lnSpc>
                <a:spcPct val="100000"/>
              </a:lnSpc>
            </a:pPr>
            <a:r>
              <a:rPr lang="en-US"/>
              <a:t>CLICK TO EDIT MASTER TITLE STYLE</a:t>
            </a:r>
            <a:endParaRPr lang="en-PH"/>
          </a:p>
        </p:txBody>
      </p:sp>
    </p:spTree>
    <p:extLst>
      <p:ext uri="{BB962C8B-B14F-4D97-AF65-F5344CB8AC3E}">
        <p14:creationId xmlns:p14="http://schemas.microsoft.com/office/powerpoint/2010/main" val="933339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ue_content with text lef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FCF4E-1729-34AF-6670-63062EAE5A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66" name="Text Placeholder 65">
            <a:extLst>
              <a:ext uri="{FF2B5EF4-FFF2-40B4-BE49-F238E27FC236}">
                <a16:creationId xmlns:a16="http://schemas.microsoft.com/office/drawing/2014/main" id="{42851CCA-0EAB-DEFD-701D-501FD4CE583F}"/>
              </a:ext>
            </a:extLst>
          </p:cNvPr>
          <p:cNvSpPr>
            <a:spLocks noGrp="1"/>
          </p:cNvSpPr>
          <p:nvPr>
            <p:ph type="body" sz="quarter" idx="10"/>
          </p:nvPr>
        </p:nvSpPr>
        <p:spPr>
          <a:xfrm>
            <a:off x="7734709" y="1563689"/>
            <a:ext cx="3940969"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69" name="Text Placeholder 68">
            <a:extLst>
              <a:ext uri="{FF2B5EF4-FFF2-40B4-BE49-F238E27FC236}">
                <a16:creationId xmlns:a16="http://schemas.microsoft.com/office/drawing/2014/main" id="{0BEDD4A4-FFB7-60FF-EC90-156FF8934567}"/>
              </a:ext>
            </a:extLst>
          </p:cNvPr>
          <p:cNvSpPr>
            <a:spLocks noGrp="1"/>
          </p:cNvSpPr>
          <p:nvPr>
            <p:ph type="body" sz="quarter" idx="11"/>
          </p:nvPr>
        </p:nvSpPr>
        <p:spPr>
          <a:xfrm>
            <a:off x="7734507" y="2495550"/>
            <a:ext cx="3940969" cy="3438259"/>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1" name="Content Placeholder 70">
            <a:extLst>
              <a:ext uri="{FF2B5EF4-FFF2-40B4-BE49-F238E27FC236}">
                <a16:creationId xmlns:a16="http://schemas.microsoft.com/office/drawing/2014/main" id="{142D2BBC-D26C-532C-F831-302579B5B319}"/>
              </a:ext>
            </a:extLst>
          </p:cNvPr>
          <p:cNvSpPr>
            <a:spLocks noGrp="1"/>
          </p:cNvSpPr>
          <p:nvPr>
            <p:ph sz="quarter" idx="12"/>
          </p:nvPr>
        </p:nvSpPr>
        <p:spPr>
          <a:xfrm>
            <a:off x="516322" y="1563689"/>
            <a:ext cx="7020000" cy="4370119"/>
          </a:xfrm>
          <a:prstGeom prst="rect">
            <a:avLst/>
          </a:prstGeom>
        </p:spPr>
        <p:txBody>
          <a:bodyPr anchor="ctr"/>
          <a:lstStyle>
            <a:lvl1pPr algn="ctr">
              <a:defRPr/>
            </a:lvl1pPr>
          </a:lstStyle>
          <a:p>
            <a:pPr lvl="0"/>
            <a:r>
              <a:rPr lang="en-US"/>
              <a:t>Click to edit Master text styles</a:t>
            </a:r>
          </a:p>
        </p:txBody>
      </p:sp>
      <p:sp>
        <p:nvSpPr>
          <p:cNvPr id="4" name="Rectangle 3">
            <a:extLst>
              <a:ext uri="{FF2B5EF4-FFF2-40B4-BE49-F238E27FC236}">
                <a16:creationId xmlns:a16="http://schemas.microsoft.com/office/drawing/2014/main" id="{3DA0292F-1DB6-58F9-66C2-D1DE9D7EAC71}"/>
              </a:ext>
            </a:extLst>
          </p:cNvPr>
          <p:cNvSpPr/>
          <p:nvPr userDrawn="1"/>
        </p:nvSpPr>
        <p:spPr>
          <a:xfrm>
            <a:off x="0" y="-7257"/>
            <a:ext cx="516322" cy="1147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Title 2">
            <a:extLst>
              <a:ext uri="{FF2B5EF4-FFF2-40B4-BE49-F238E27FC236}">
                <a16:creationId xmlns:a16="http://schemas.microsoft.com/office/drawing/2014/main" id="{AAB178F0-AC81-33ED-5573-CABC2307D7E0}"/>
              </a:ext>
            </a:extLst>
          </p:cNvPr>
          <p:cNvSpPr>
            <a:spLocks noGrp="1"/>
          </p:cNvSpPr>
          <p:nvPr>
            <p:ph type="title" hasCustomPrompt="1"/>
          </p:nvPr>
        </p:nvSpPr>
        <p:spPr>
          <a:xfrm>
            <a:off x="2820000" y="308655"/>
            <a:ext cx="6552000" cy="551090"/>
          </a:xfrm>
          <a:ln>
            <a:solidFill>
              <a:schemeClr val="bg1"/>
            </a:solidFill>
          </a:ln>
        </p:spPr>
        <p:txBody>
          <a:bodyPr vert="horz" wrap="square" lIns="540000" tIns="90000" rIns="540000" bIns="90000" rtlCol="0" anchor="ctr">
            <a:spAutoFit/>
          </a:bodyPr>
          <a:lstStyle>
            <a:lvl1pPr>
              <a:defRPr lang="en-AU">
                <a:solidFill>
                  <a:schemeClr val="bg1"/>
                </a:solidFill>
              </a:defRPr>
            </a:lvl1pPr>
          </a:lstStyle>
          <a:p>
            <a:pPr lvl="0" algn="ctr">
              <a:lnSpc>
                <a:spcPct val="100000"/>
              </a:lnSpc>
            </a:pPr>
            <a:r>
              <a:rPr lang="en-GB"/>
              <a:t>CLICK TO EDIT MASTER TITLE STYLE</a:t>
            </a:r>
            <a:endParaRPr lang="en-AU"/>
          </a:p>
        </p:txBody>
      </p:sp>
    </p:spTree>
    <p:extLst>
      <p:ext uri="{BB962C8B-B14F-4D97-AF65-F5344CB8AC3E}">
        <p14:creationId xmlns:p14="http://schemas.microsoft.com/office/powerpoint/2010/main" val="3055443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ue title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3C7A8-BC1E-40F4-AC2B-2AA8DDEFA2F8}"/>
              </a:ext>
            </a:extLst>
          </p:cNvPr>
          <p:cNvSpPr/>
          <p:nvPr userDrawn="1"/>
        </p:nvSpPr>
        <p:spPr>
          <a:xfrm>
            <a:off x="0" y="4776789"/>
            <a:ext cx="11536680" cy="2081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a:p>
        </p:txBody>
      </p:sp>
      <p:pic>
        <p:nvPicPr>
          <p:cNvPr id="6" name="Picture 5">
            <a:extLst>
              <a:ext uri="{FF2B5EF4-FFF2-40B4-BE49-F238E27FC236}">
                <a16:creationId xmlns:a16="http://schemas.microsoft.com/office/drawing/2014/main" id="{8E6C9184-7C48-D445-52B4-018E16EA561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67" y="0"/>
            <a:ext cx="6086665" cy="6858000"/>
          </a:xfrm>
          <a:prstGeom prst="rect">
            <a:avLst/>
          </a:prstGeom>
        </p:spPr>
      </p:pic>
      <p:sp>
        <p:nvSpPr>
          <p:cNvPr id="2" name="Title 1">
            <a:extLst>
              <a:ext uri="{FF2B5EF4-FFF2-40B4-BE49-F238E27FC236}">
                <a16:creationId xmlns:a16="http://schemas.microsoft.com/office/drawing/2014/main" id="{C08AE9CF-9A25-C30E-4C9F-319F17DBF0AF}"/>
              </a:ext>
            </a:extLst>
          </p:cNvPr>
          <p:cNvSpPr>
            <a:spLocks noGrp="1"/>
          </p:cNvSpPr>
          <p:nvPr>
            <p:ph type="title"/>
          </p:nvPr>
        </p:nvSpPr>
        <p:spPr>
          <a:xfrm>
            <a:off x="729430" y="1223169"/>
            <a:ext cx="4637139" cy="4411663"/>
          </a:xfrm>
        </p:spPr>
        <p:txBody>
          <a:bodyPr/>
          <a:lstStyle>
            <a:lvl1pPr algn="ctr">
              <a:defRPr>
                <a:solidFill>
                  <a:schemeClr val="bg1"/>
                </a:solidFill>
              </a:defRPr>
            </a:lvl1pPr>
          </a:lstStyle>
          <a:p>
            <a:r>
              <a:rPr lang="en-US"/>
              <a:t>Click to edit Master title style</a:t>
            </a:r>
            <a:endParaRPr lang="en-PH"/>
          </a:p>
        </p:txBody>
      </p:sp>
      <p:sp>
        <p:nvSpPr>
          <p:cNvPr id="5" name="Content Placeholder 4">
            <a:extLst>
              <a:ext uri="{FF2B5EF4-FFF2-40B4-BE49-F238E27FC236}">
                <a16:creationId xmlns:a16="http://schemas.microsoft.com/office/drawing/2014/main" id="{83147B53-FE3B-60F7-871F-9DE1F267B85C}"/>
              </a:ext>
            </a:extLst>
          </p:cNvPr>
          <p:cNvSpPr>
            <a:spLocks noGrp="1"/>
          </p:cNvSpPr>
          <p:nvPr>
            <p:ph sz="quarter" idx="10"/>
          </p:nvPr>
        </p:nvSpPr>
        <p:spPr>
          <a:xfrm>
            <a:off x="6381750" y="1019175"/>
            <a:ext cx="5543550" cy="5562600"/>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Text Placeholder 8">
            <a:extLst>
              <a:ext uri="{FF2B5EF4-FFF2-40B4-BE49-F238E27FC236}">
                <a16:creationId xmlns:a16="http://schemas.microsoft.com/office/drawing/2014/main" id="{6D6C0AA6-3603-ADF0-CC15-6672B698C137}"/>
              </a:ext>
            </a:extLst>
          </p:cNvPr>
          <p:cNvSpPr>
            <a:spLocks noGrp="1"/>
          </p:cNvSpPr>
          <p:nvPr>
            <p:ph type="body" sz="quarter" idx="11"/>
          </p:nvPr>
        </p:nvSpPr>
        <p:spPr>
          <a:xfrm>
            <a:off x="6372225" y="323850"/>
            <a:ext cx="5543550" cy="552450"/>
          </a:xfrm>
        </p:spPr>
        <p:txBody>
          <a:bodyPr anchor="ctr" anchorCtr="0">
            <a:normAutofit/>
          </a:bodyPr>
          <a:lstStyle>
            <a:lvl1pPr marL="0" indent="0" algn="l">
              <a:buNone/>
              <a:defRPr sz="2400" b="1">
                <a:solidFill>
                  <a:schemeClr val="accent2"/>
                </a:solidFill>
                <a:latin typeface="+mj-lt"/>
              </a:defRPr>
            </a:lvl1pPr>
            <a:lvl2pPr marL="457200" indent="0">
              <a:buNone/>
              <a:defRPr b="1">
                <a:solidFill>
                  <a:schemeClr val="accent1"/>
                </a:solidFill>
                <a:latin typeface="+mj-lt"/>
              </a:defRPr>
            </a:lvl2pPr>
            <a:lvl3pPr marL="914400" indent="0">
              <a:buNone/>
              <a:defRPr b="1">
                <a:solidFill>
                  <a:schemeClr val="accent1"/>
                </a:solidFill>
                <a:latin typeface="+mj-lt"/>
              </a:defRPr>
            </a:lvl3pPr>
            <a:lvl4pPr marL="1371600" indent="0">
              <a:buNone/>
              <a:defRPr b="1">
                <a:solidFill>
                  <a:schemeClr val="accent1"/>
                </a:solidFill>
                <a:latin typeface="+mj-lt"/>
              </a:defRPr>
            </a:lvl4pPr>
            <a:lvl5pPr marL="1828800" indent="0">
              <a:buNone/>
              <a:defRPr b="1">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787395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with Footer">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29F8D5-54EC-75A2-D738-9204A40E6CF6}"/>
              </a:ext>
            </a:extLst>
          </p:cNvPr>
          <p:cNvSpPr txBox="1"/>
          <p:nvPr userDrawn="1"/>
        </p:nvSpPr>
        <p:spPr>
          <a:xfrm>
            <a:off x="-1308100" y="0"/>
            <a:ext cx="1092200" cy="1569660"/>
          </a:xfrm>
          <a:prstGeom prst="rect">
            <a:avLst/>
          </a:prstGeom>
          <a:noFill/>
        </p:spPr>
        <p:txBody>
          <a:bodyPr wrap="square" rtlCol="0">
            <a:spAutoFit/>
          </a:bodyPr>
          <a:lstStyle/>
          <a:p>
            <a:r>
              <a:rPr lang="en-US" sz="1200"/>
              <a:t>To replace photo, right click on the placeholder photo, then choose “Change Picture”</a:t>
            </a:r>
            <a:endParaRPr lang="en-PH" sz="1200"/>
          </a:p>
        </p:txBody>
      </p:sp>
    </p:spTree>
    <p:extLst>
      <p:ext uri="{BB962C8B-B14F-4D97-AF65-F5344CB8AC3E}">
        <p14:creationId xmlns:p14="http://schemas.microsoft.com/office/powerpoint/2010/main" val="3902550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ue titl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3C7A8-BC1E-40F4-AC2B-2AA8DDEFA2F8}"/>
              </a:ext>
            </a:extLst>
          </p:cNvPr>
          <p:cNvSpPr/>
          <p:nvPr userDrawn="1"/>
        </p:nvSpPr>
        <p:spPr>
          <a:xfrm>
            <a:off x="0" y="4776789"/>
            <a:ext cx="11536680" cy="2081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a:p>
        </p:txBody>
      </p:sp>
      <p:pic>
        <p:nvPicPr>
          <p:cNvPr id="6" name="Picture 5">
            <a:extLst>
              <a:ext uri="{FF2B5EF4-FFF2-40B4-BE49-F238E27FC236}">
                <a16:creationId xmlns:a16="http://schemas.microsoft.com/office/drawing/2014/main" id="{AD700782-2E04-8198-B89E-6D5EAA22CAC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8334" y="0"/>
            <a:ext cx="6086665" cy="6858000"/>
          </a:xfrm>
          <a:prstGeom prst="rect">
            <a:avLst/>
          </a:prstGeom>
        </p:spPr>
      </p:pic>
      <p:sp>
        <p:nvSpPr>
          <p:cNvPr id="2" name="Title 1">
            <a:extLst>
              <a:ext uri="{FF2B5EF4-FFF2-40B4-BE49-F238E27FC236}">
                <a16:creationId xmlns:a16="http://schemas.microsoft.com/office/drawing/2014/main" id="{C08AE9CF-9A25-C30E-4C9F-319F17DBF0AF}"/>
              </a:ext>
            </a:extLst>
          </p:cNvPr>
          <p:cNvSpPr>
            <a:spLocks noGrp="1"/>
          </p:cNvSpPr>
          <p:nvPr>
            <p:ph type="title"/>
          </p:nvPr>
        </p:nvSpPr>
        <p:spPr>
          <a:xfrm>
            <a:off x="6825432" y="1223169"/>
            <a:ext cx="4637139" cy="4411663"/>
          </a:xfrm>
        </p:spPr>
        <p:txBody>
          <a:bodyPr/>
          <a:lstStyle>
            <a:lvl1pPr algn="ctr">
              <a:defRPr>
                <a:solidFill>
                  <a:schemeClr val="bg1"/>
                </a:solidFill>
              </a:defRPr>
            </a:lvl1pPr>
          </a:lstStyle>
          <a:p>
            <a:r>
              <a:rPr lang="en-US"/>
              <a:t>Click to edit Master title style</a:t>
            </a:r>
            <a:endParaRPr lang="en-PH"/>
          </a:p>
        </p:txBody>
      </p:sp>
      <p:sp>
        <p:nvSpPr>
          <p:cNvPr id="5" name="Content Placeholder 4">
            <a:extLst>
              <a:ext uri="{FF2B5EF4-FFF2-40B4-BE49-F238E27FC236}">
                <a16:creationId xmlns:a16="http://schemas.microsoft.com/office/drawing/2014/main" id="{2246027D-7FA8-C40D-88A7-57C20F63F7F7}"/>
              </a:ext>
            </a:extLst>
          </p:cNvPr>
          <p:cNvSpPr>
            <a:spLocks noGrp="1"/>
          </p:cNvSpPr>
          <p:nvPr>
            <p:ph sz="quarter" idx="10"/>
          </p:nvPr>
        </p:nvSpPr>
        <p:spPr>
          <a:xfrm>
            <a:off x="280988" y="1019175"/>
            <a:ext cx="5543550" cy="5562600"/>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Text Placeholder 8">
            <a:extLst>
              <a:ext uri="{FF2B5EF4-FFF2-40B4-BE49-F238E27FC236}">
                <a16:creationId xmlns:a16="http://schemas.microsoft.com/office/drawing/2014/main" id="{3188049E-0A5E-DA63-8A5F-A4174E6DC7B7}"/>
              </a:ext>
            </a:extLst>
          </p:cNvPr>
          <p:cNvSpPr>
            <a:spLocks noGrp="1"/>
          </p:cNvSpPr>
          <p:nvPr>
            <p:ph type="body" sz="quarter" idx="11"/>
          </p:nvPr>
        </p:nvSpPr>
        <p:spPr>
          <a:xfrm>
            <a:off x="271463" y="323850"/>
            <a:ext cx="5543550" cy="552450"/>
          </a:xfrm>
        </p:spPr>
        <p:txBody>
          <a:bodyPr anchor="ctr" anchorCtr="0">
            <a:normAutofit/>
          </a:bodyPr>
          <a:lstStyle>
            <a:lvl1pPr marL="0" indent="0" algn="l">
              <a:buNone/>
              <a:defRPr sz="2400" b="1">
                <a:solidFill>
                  <a:schemeClr val="accent2"/>
                </a:solidFill>
                <a:latin typeface="+mj-lt"/>
              </a:defRPr>
            </a:lvl1pPr>
            <a:lvl2pPr marL="457200" indent="0">
              <a:buNone/>
              <a:defRPr b="1">
                <a:solidFill>
                  <a:schemeClr val="accent1"/>
                </a:solidFill>
                <a:latin typeface="+mj-lt"/>
              </a:defRPr>
            </a:lvl2pPr>
            <a:lvl3pPr marL="914400" indent="0">
              <a:buNone/>
              <a:defRPr b="1">
                <a:solidFill>
                  <a:schemeClr val="accent1"/>
                </a:solidFill>
                <a:latin typeface="+mj-lt"/>
              </a:defRPr>
            </a:lvl3pPr>
            <a:lvl4pPr marL="1371600" indent="0">
              <a:buNone/>
              <a:defRPr b="1">
                <a:solidFill>
                  <a:schemeClr val="accent1"/>
                </a:solidFill>
                <a:latin typeface="+mj-lt"/>
              </a:defRPr>
            </a:lvl4pPr>
            <a:lvl5pPr marL="1828800" indent="0">
              <a:buNone/>
              <a:defRPr b="1">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948770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reak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8BAEA-4C01-D16A-27C4-555D291392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62086"/>
          </a:xfrm>
          <a:prstGeom prst="rect">
            <a:avLst/>
          </a:prstGeom>
        </p:spPr>
      </p:pic>
      <p:sp>
        <p:nvSpPr>
          <p:cNvPr id="3" name="TextBox 2">
            <a:extLst>
              <a:ext uri="{FF2B5EF4-FFF2-40B4-BE49-F238E27FC236}">
                <a16:creationId xmlns:a16="http://schemas.microsoft.com/office/drawing/2014/main" id="{58166329-204C-ADA7-885F-9AA25F7A0DB6}"/>
              </a:ext>
            </a:extLst>
          </p:cNvPr>
          <p:cNvSpPr txBox="1"/>
          <p:nvPr userDrawn="1"/>
        </p:nvSpPr>
        <p:spPr>
          <a:xfrm>
            <a:off x="-1308100" y="0"/>
            <a:ext cx="1092200" cy="1569660"/>
          </a:xfrm>
          <a:prstGeom prst="rect">
            <a:avLst/>
          </a:prstGeom>
          <a:noFill/>
        </p:spPr>
        <p:txBody>
          <a:bodyPr wrap="square" rtlCol="0">
            <a:spAutoFit/>
          </a:bodyPr>
          <a:lstStyle/>
          <a:p>
            <a:r>
              <a:rPr lang="en-US" sz="1200"/>
              <a:t>To replace photo, right click on the placeholder photo, then choose “Change Picture”</a:t>
            </a:r>
            <a:endParaRPr lang="en-PH" sz="1200"/>
          </a:p>
        </p:txBody>
      </p:sp>
      <p:sp>
        <p:nvSpPr>
          <p:cNvPr id="4" name="Picture Placeholder 2">
            <a:extLst>
              <a:ext uri="{FF2B5EF4-FFF2-40B4-BE49-F238E27FC236}">
                <a16:creationId xmlns:a16="http://schemas.microsoft.com/office/drawing/2014/main" id="{4CFC8A44-CA1C-60ED-5AB4-FC46CDA3D5C2}"/>
              </a:ext>
            </a:extLst>
          </p:cNvPr>
          <p:cNvSpPr>
            <a:spLocks noGrp="1" noChangeAspect="1"/>
          </p:cNvSpPr>
          <p:nvPr>
            <p:ph type="pic" sz="quarter" idx="10"/>
          </p:nvPr>
        </p:nvSpPr>
        <p:spPr>
          <a:xfrm>
            <a:off x="2896696" y="226456"/>
            <a:ext cx="6408000" cy="6408000"/>
          </a:xfrm>
          <a:prstGeom prst="ellipse">
            <a:avLst/>
          </a:prstGeom>
          <a:solidFill>
            <a:schemeClr val="accent3"/>
          </a:solidFill>
        </p:spPr>
        <p:txBody>
          <a:bodyPr anchor="ctr"/>
          <a:lstStyle>
            <a:lvl1pPr algn="ctr">
              <a:defRPr/>
            </a:lvl1pPr>
          </a:lstStyle>
          <a:p>
            <a:r>
              <a:rPr lang="en-US"/>
              <a:t>Click icon to add picture</a:t>
            </a:r>
            <a:endParaRPr lang="en-PH"/>
          </a:p>
        </p:txBody>
      </p:sp>
    </p:spTree>
    <p:extLst>
      <p:ext uri="{BB962C8B-B14F-4D97-AF65-F5344CB8AC3E}">
        <p14:creationId xmlns:p14="http://schemas.microsoft.com/office/powerpoint/2010/main" val="718478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lue header content">
    <p:spTree>
      <p:nvGrpSpPr>
        <p:cNvPr id="1" name=""/>
        <p:cNvGrpSpPr/>
        <p:nvPr/>
      </p:nvGrpSpPr>
      <p:grpSpPr>
        <a:xfrm>
          <a:off x="0" y="0"/>
          <a:ext cx="0" cy="0"/>
          <a:chOff x="0" y="0"/>
          <a:chExt cx="0" cy="0"/>
        </a:xfrm>
      </p:grpSpPr>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000" y="1553863"/>
            <a:ext cx="11160000" cy="4222994"/>
          </a:xfrm>
          <a:prstGeom prst="rect">
            <a:avLst/>
          </a:prstGeom>
        </p:spPr>
        <p:txBody>
          <a:bodyPr>
            <a:normAutofit/>
          </a:bodyPr>
          <a:lstStyle>
            <a:lvl1pPr>
              <a:defRPr sz="1200">
                <a:solidFill>
                  <a:srgbClr val="53565A"/>
                </a:solidFill>
              </a:defRPr>
            </a:lvl1pPr>
            <a:lvl2pPr>
              <a:defRPr sz="1200">
                <a:solidFill>
                  <a:srgbClr val="53565A"/>
                </a:solidFill>
              </a:defRPr>
            </a:lvl2pPr>
            <a:lvl3pPr>
              <a:defRPr sz="1200">
                <a:solidFill>
                  <a:srgbClr val="53565A"/>
                </a:solidFill>
              </a:defRPr>
            </a:lvl3pPr>
            <a:lvl4pPr>
              <a:defRPr sz="1200">
                <a:solidFill>
                  <a:srgbClr val="53565A"/>
                </a:solidFill>
              </a:defRPr>
            </a:lvl4pPr>
            <a:lvl5pPr>
              <a:defRPr sz="1200">
                <a:solidFill>
                  <a:srgbClr val="5356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pic>
        <p:nvPicPr>
          <p:cNvPr id="2" name="Picture 1">
            <a:extLst>
              <a:ext uri="{FF2B5EF4-FFF2-40B4-BE49-F238E27FC236}">
                <a16:creationId xmlns:a16="http://schemas.microsoft.com/office/drawing/2014/main" id="{CCA7B0C0-C26F-8F86-ABFC-6BD56C603E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5" name="Rectangle 4">
            <a:extLst>
              <a:ext uri="{FF2B5EF4-FFF2-40B4-BE49-F238E27FC236}">
                <a16:creationId xmlns:a16="http://schemas.microsoft.com/office/drawing/2014/main" id="{A0FF36BF-7131-39E0-9FED-5B072A3A623F}"/>
              </a:ext>
            </a:extLst>
          </p:cNvPr>
          <p:cNvSpPr/>
          <p:nvPr userDrawn="1"/>
        </p:nvSpPr>
        <p:spPr>
          <a:xfrm>
            <a:off x="0" y="-7257"/>
            <a:ext cx="516322" cy="11473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4117658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Blue_Content with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DBE9E-BF75-0C6F-6635-CCD16E89EC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6" name="Rectangle 5">
            <a:extLst>
              <a:ext uri="{FF2B5EF4-FFF2-40B4-BE49-F238E27FC236}">
                <a16:creationId xmlns:a16="http://schemas.microsoft.com/office/drawing/2014/main" id="{153624BD-4E1D-BA5C-4100-EA1C6CEE185A}"/>
              </a:ext>
            </a:extLst>
          </p:cNvPr>
          <p:cNvSpPr/>
          <p:nvPr userDrawn="1"/>
        </p:nvSpPr>
        <p:spPr>
          <a:xfrm>
            <a:off x="0" y="-7257"/>
            <a:ext cx="516322" cy="11473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000" y="1553864"/>
            <a:ext cx="11160000" cy="4222994"/>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2" name="Title 1">
            <a:extLst>
              <a:ext uri="{FF2B5EF4-FFF2-40B4-BE49-F238E27FC236}">
                <a16:creationId xmlns:a16="http://schemas.microsoft.com/office/drawing/2014/main" id="{E8D6ABC0-23A8-868E-8D60-5FE71140BF5B}"/>
              </a:ext>
            </a:extLst>
          </p:cNvPr>
          <p:cNvSpPr>
            <a:spLocks noGrp="1"/>
          </p:cNvSpPr>
          <p:nvPr>
            <p:ph type="title" hasCustomPrompt="1"/>
          </p:nvPr>
        </p:nvSpPr>
        <p:spPr>
          <a:xfrm>
            <a:off x="2820000" y="311030"/>
            <a:ext cx="6552000" cy="551090"/>
          </a:xfrm>
          <a:ln>
            <a:solidFill>
              <a:schemeClr val="bg1"/>
            </a:solidFill>
          </a:ln>
        </p:spPr>
        <p:txBody>
          <a:bodyPr vert="horz" wrap="square" lIns="540000" tIns="90000" rIns="540000" bIns="90000" rtlCol="0" anchor="ctr">
            <a:spAutoFit/>
          </a:bodyPr>
          <a:lstStyle>
            <a:lvl1pPr>
              <a:defRPr lang="en-PH" dirty="0">
                <a:solidFill>
                  <a:schemeClr val="bg1"/>
                </a:solidFill>
              </a:defRPr>
            </a:lvl1pPr>
          </a:lstStyle>
          <a:p>
            <a:pPr lvl="0" algn="ctr">
              <a:lnSpc>
                <a:spcPct val="100000"/>
              </a:lnSpc>
            </a:pPr>
            <a:r>
              <a:rPr lang="en-US"/>
              <a:t>CLICK TO EDIT MASTER TITLE STYLE</a:t>
            </a:r>
            <a:endParaRPr lang="en-PH"/>
          </a:p>
        </p:txBody>
      </p:sp>
    </p:spTree>
    <p:extLst>
      <p:ext uri="{BB962C8B-B14F-4D97-AF65-F5344CB8AC3E}">
        <p14:creationId xmlns:p14="http://schemas.microsoft.com/office/powerpoint/2010/main" val="1996595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blue_content with header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0045F5-0A81-C04F-68ED-A0BD1ED2F1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000" y="1472751"/>
            <a:ext cx="11160000" cy="4461056"/>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Rectangle 3">
            <a:extLst>
              <a:ext uri="{FF2B5EF4-FFF2-40B4-BE49-F238E27FC236}">
                <a16:creationId xmlns:a16="http://schemas.microsoft.com/office/drawing/2014/main" id="{86FC6DE6-A3C2-A0F5-2C57-992D5F80FF30}"/>
              </a:ext>
            </a:extLst>
          </p:cNvPr>
          <p:cNvSpPr/>
          <p:nvPr userDrawn="1"/>
        </p:nvSpPr>
        <p:spPr>
          <a:xfrm>
            <a:off x="0" y="-7257"/>
            <a:ext cx="516322" cy="11473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 Placeholder 2">
            <a:extLst>
              <a:ext uri="{FF2B5EF4-FFF2-40B4-BE49-F238E27FC236}">
                <a16:creationId xmlns:a16="http://schemas.microsoft.com/office/drawing/2014/main" id="{6C852E5A-CEE3-FAA8-A370-4CC0030A1CDA}"/>
              </a:ext>
            </a:extLst>
          </p:cNvPr>
          <p:cNvSpPr>
            <a:spLocks noGrp="1"/>
          </p:cNvSpPr>
          <p:nvPr>
            <p:ph type="body" sz="quarter" idx="12"/>
          </p:nvPr>
        </p:nvSpPr>
        <p:spPr>
          <a:xfrm>
            <a:off x="6248400" y="325439"/>
            <a:ext cx="5400676" cy="555625"/>
          </a:xfrm>
          <a:prstGeom prst="rect">
            <a:avLst/>
          </a:prstGeom>
        </p:spPr>
        <p:txBody>
          <a:bodyPr>
            <a:noAutofit/>
          </a:bodyPr>
          <a:lstStyle>
            <a:lvl1pPr marL="0" indent="0" algn="l">
              <a:buNone/>
              <a:defRPr sz="1100">
                <a:solidFill>
                  <a:schemeClr val="bg1"/>
                </a:solidFill>
                <a:latin typeface="+mn-lt"/>
                <a:cs typeface="Arial" panose="020B0604020202020204" pitchFamily="34" charset="0"/>
              </a:defRPr>
            </a:lvl1pPr>
            <a:lvl2pPr marL="457200" indent="0" algn="l">
              <a:buNone/>
              <a:defRPr sz="1100">
                <a:solidFill>
                  <a:schemeClr val="bg1"/>
                </a:solidFill>
                <a:latin typeface="+mn-lt"/>
                <a:cs typeface="Arial" panose="020B0604020202020204" pitchFamily="34" charset="0"/>
              </a:defRPr>
            </a:lvl2pPr>
            <a:lvl3pPr marL="914400" indent="0" algn="l">
              <a:buNone/>
              <a:defRPr sz="1100">
                <a:solidFill>
                  <a:schemeClr val="bg1"/>
                </a:solidFill>
                <a:latin typeface="+mn-lt"/>
                <a:cs typeface="Arial" panose="020B0604020202020204" pitchFamily="34" charset="0"/>
              </a:defRPr>
            </a:lvl3pPr>
            <a:lvl4pPr marL="1371600" indent="0" algn="l">
              <a:buNone/>
              <a:defRPr sz="1100">
                <a:solidFill>
                  <a:schemeClr val="bg1"/>
                </a:solidFill>
                <a:latin typeface="+mn-lt"/>
                <a:cs typeface="Arial" panose="020B0604020202020204" pitchFamily="34" charset="0"/>
              </a:defRPr>
            </a:lvl4pPr>
            <a:lvl5pPr marL="1828800" indent="0" algn="l">
              <a:buNone/>
              <a:defRPr sz="1100">
                <a:solidFill>
                  <a:schemeClr val="bg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TextBox 6">
            <a:extLst>
              <a:ext uri="{FF2B5EF4-FFF2-40B4-BE49-F238E27FC236}">
                <a16:creationId xmlns:a16="http://schemas.microsoft.com/office/drawing/2014/main" id="{76C16692-EBA1-BD46-BA62-BAE09DD3AFF0}"/>
              </a:ext>
            </a:extLst>
          </p:cNvPr>
          <p:cNvSpPr txBox="1"/>
          <p:nvPr userDrawn="1"/>
        </p:nvSpPr>
        <p:spPr>
          <a:xfrm>
            <a:off x="0" y="-512106"/>
            <a:ext cx="5289550" cy="338554"/>
          </a:xfrm>
          <a:prstGeom prst="rect">
            <a:avLst/>
          </a:prstGeom>
          <a:noFill/>
        </p:spPr>
        <p:txBody>
          <a:bodyPr wrap="square" rtlCol="0">
            <a:spAutoFit/>
          </a:bodyPr>
          <a:lstStyle/>
          <a:p>
            <a:r>
              <a:rPr lang="en-US" sz="1600" b="0"/>
              <a:t>Limit text to ensure heading fits to single line only.</a:t>
            </a:r>
            <a:endParaRPr lang="en-PH" sz="1600" b="0"/>
          </a:p>
        </p:txBody>
      </p:sp>
      <p:sp>
        <p:nvSpPr>
          <p:cNvPr id="8" name="Title 1">
            <a:extLst>
              <a:ext uri="{FF2B5EF4-FFF2-40B4-BE49-F238E27FC236}">
                <a16:creationId xmlns:a16="http://schemas.microsoft.com/office/drawing/2014/main" id="{74EA0A85-8E70-9828-D454-E944B7990BD3}"/>
              </a:ext>
            </a:extLst>
          </p:cNvPr>
          <p:cNvSpPr>
            <a:spLocks noGrp="1"/>
          </p:cNvSpPr>
          <p:nvPr>
            <p:ph type="title" hasCustomPrompt="1"/>
          </p:nvPr>
        </p:nvSpPr>
        <p:spPr>
          <a:xfrm>
            <a:off x="847725" y="309248"/>
            <a:ext cx="5095876" cy="551090"/>
          </a:xfrm>
          <a:ln>
            <a:solidFill>
              <a:schemeClr val="bg1"/>
            </a:solidFill>
          </a:ln>
        </p:spPr>
        <p:txBody>
          <a:bodyPr vert="horz" wrap="square" lIns="540000" tIns="90000" rIns="540000" bIns="90000" rtlCol="0" anchor="ctr">
            <a:spAutoFit/>
          </a:bodyPr>
          <a:lstStyle>
            <a:lvl1pPr>
              <a:defRPr lang="en-PH" dirty="0">
                <a:solidFill>
                  <a:schemeClr val="bg1"/>
                </a:solidFill>
              </a:defRPr>
            </a:lvl1pPr>
          </a:lstStyle>
          <a:p>
            <a:pPr lvl="0" algn="ctr">
              <a:lnSpc>
                <a:spcPct val="100000"/>
              </a:lnSpc>
            </a:pPr>
            <a:r>
              <a:rPr lang="en-US"/>
              <a:t>MASTER TITLE STYLE</a:t>
            </a:r>
            <a:endParaRPr lang="en-PH"/>
          </a:p>
        </p:txBody>
      </p:sp>
    </p:spTree>
    <p:extLst>
      <p:ext uri="{BB962C8B-B14F-4D97-AF65-F5344CB8AC3E}">
        <p14:creationId xmlns:p14="http://schemas.microsoft.com/office/powerpoint/2010/main" val="543618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blue_content with text r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7494F-47D8-852C-19A6-0D5316D23D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9" name="Text Placeholder 65">
            <a:extLst>
              <a:ext uri="{FF2B5EF4-FFF2-40B4-BE49-F238E27FC236}">
                <a16:creationId xmlns:a16="http://schemas.microsoft.com/office/drawing/2014/main" id="{BD851960-5D52-A5E2-BCA3-1FE38EF45953}"/>
              </a:ext>
            </a:extLst>
          </p:cNvPr>
          <p:cNvSpPr>
            <a:spLocks noGrp="1"/>
          </p:cNvSpPr>
          <p:nvPr>
            <p:ph type="body" sz="quarter" idx="10"/>
          </p:nvPr>
        </p:nvSpPr>
        <p:spPr>
          <a:xfrm>
            <a:off x="516323" y="1563689"/>
            <a:ext cx="3940970"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121" y="2476501"/>
            <a:ext cx="3941172" cy="3457308"/>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11" name="Content Placeholder 70">
            <a:extLst>
              <a:ext uri="{FF2B5EF4-FFF2-40B4-BE49-F238E27FC236}">
                <a16:creationId xmlns:a16="http://schemas.microsoft.com/office/drawing/2014/main" id="{25EBE427-C6FD-F1DD-E2D8-321B575BA76E}"/>
              </a:ext>
            </a:extLst>
          </p:cNvPr>
          <p:cNvSpPr>
            <a:spLocks noGrp="1"/>
          </p:cNvSpPr>
          <p:nvPr>
            <p:ph sz="quarter" idx="12"/>
          </p:nvPr>
        </p:nvSpPr>
        <p:spPr>
          <a:xfrm>
            <a:off x="4655677" y="1563689"/>
            <a:ext cx="7020000" cy="4370119"/>
          </a:xfrm>
          <a:prstGeom prst="rect">
            <a:avLst/>
          </a:prstGeom>
        </p:spPr>
        <p:txBody>
          <a:bodyPr anchor="ctr"/>
          <a:lstStyle>
            <a:lvl1pPr marL="0" indent="0" algn="ctr">
              <a:buNone/>
              <a:defRPr/>
            </a:lvl1pPr>
          </a:lstStyle>
          <a:p>
            <a:pPr lvl="0"/>
            <a:r>
              <a:rPr lang="en-US"/>
              <a:t>Click to edit Master text styles</a:t>
            </a:r>
          </a:p>
        </p:txBody>
      </p:sp>
      <p:sp>
        <p:nvSpPr>
          <p:cNvPr id="4" name="Rectangle 3">
            <a:extLst>
              <a:ext uri="{FF2B5EF4-FFF2-40B4-BE49-F238E27FC236}">
                <a16:creationId xmlns:a16="http://schemas.microsoft.com/office/drawing/2014/main" id="{663984EA-34E4-7C40-6CE1-9A6B3FD5400B}"/>
              </a:ext>
            </a:extLst>
          </p:cNvPr>
          <p:cNvSpPr/>
          <p:nvPr userDrawn="1"/>
        </p:nvSpPr>
        <p:spPr>
          <a:xfrm>
            <a:off x="0" y="-7257"/>
            <a:ext cx="516322" cy="11473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446396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blue_content with text r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7494F-47D8-852C-19A6-0D5316D23D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9" name="Text Placeholder 65">
            <a:extLst>
              <a:ext uri="{FF2B5EF4-FFF2-40B4-BE49-F238E27FC236}">
                <a16:creationId xmlns:a16="http://schemas.microsoft.com/office/drawing/2014/main" id="{BD851960-5D52-A5E2-BCA3-1FE38EF45953}"/>
              </a:ext>
            </a:extLst>
          </p:cNvPr>
          <p:cNvSpPr>
            <a:spLocks noGrp="1"/>
          </p:cNvSpPr>
          <p:nvPr>
            <p:ph type="body" sz="quarter" idx="10"/>
          </p:nvPr>
        </p:nvSpPr>
        <p:spPr>
          <a:xfrm>
            <a:off x="516525" y="1563689"/>
            <a:ext cx="3940969"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323" y="2476501"/>
            <a:ext cx="3940969" cy="3457310"/>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11" name="Content Placeholder 70">
            <a:extLst>
              <a:ext uri="{FF2B5EF4-FFF2-40B4-BE49-F238E27FC236}">
                <a16:creationId xmlns:a16="http://schemas.microsoft.com/office/drawing/2014/main" id="{25EBE427-C6FD-F1DD-E2D8-321B575BA76E}"/>
              </a:ext>
            </a:extLst>
          </p:cNvPr>
          <p:cNvSpPr>
            <a:spLocks noGrp="1"/>
          </p:cNvSpPr>
          <p:nvPr>
            <p:ph sz="quarter" idx="12"/>
          </p:nvPr>
        </p:nvSpPr>
        <p:spPr>
          <a:xfrm>
            <a:off x="4655475" y="1563689"/>
            <a:ext cx="7020000" cy="4370119"/>
          </a:xfrm>
          <a:prstGeom prst="rect">
            <a:avLst/>
          </a:prstGeom>
        </p:spPr>
        <p:txBody>
          <a:bodyPr anchor="ctr"/>
          <a:lstStyle>
            <a:lvl1pPr marL="0" indent="0" algn="ctr">
              <a:buNone/>
              <a:defRPr/>
            </a:lvl1pPr>
          </a:lstStyle>
          <a:p>
            <a:pPr lvl="0"/>
            <a:r>
              <a:rPr lang="en-US"/>
              <a:t>Click to edit Master text styles</a:t>
            </a:r>
          </a:p>
        </p:txBody>
      </p:sp>
      <p:sp>
        <p:nvSpPr>
          <p:cNvPr id="4" name="Rectangle 3">
            <a:extLst>
              <a:ext uri="{FF2B5EF4-FFF2-40B4-BE49-F238E27FC236}">
                <a16:creationId xmlns:a16="http://schemas.microsoft.com/office/drawing/2014/main" id="{663984EA-34E4-7C40-6CE1-9A6B3FD5400B}"/>
              </a:ext>
            </a:extLst>
          </p:cNvPr>
          <p:cNvSpPr/>
          <p:nvPr userDrawn="1"/>
        </p:nvSpPr>
        <p:spPr>
          <a:xfrm>
            <a:off x="0" y="-7257"/>
            <a:ext cx="516322" cy="11473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F3714F80-3474-6FF1-29F3-43C1921E2212}"/>
              </a:ext>
            </a:extLst>
          </p:cNvPr>
          <p:cNvSpPr>
            <a:spLocks noGrp="1"/>
          </p:cNvSpPr>
          <p:nvPr>
            <p:ph type="title" hasCustomPrompt="1"/>
          </p:nvPr>
        </p:nvSpPr>
        <p:spPr>
          <a:xfrm>
            <a:off x="2820000" y="309904"/>
            <a:ext cx="6552000" cy="551090"/>
          </a:xfrm>
          <a:ln>
            <a:solidFill>
              <a:schemeClr val="bg1"/>
            </a:solidFill>
          </a:ln>
        </p:spPr>
        <p:txBody>
          <a:bodyPr vert="horz" wrap="square" lIns="540000" tIns="90000" rIns="540000" bIns="90000" rtlCol="0" anchor="ctr">
            <a:spAutoFit/>
          </a:bodyPr>
          <a:lstStyle>
            <a:lvl1pPr>
              <a:defRPr lang="en-PH" dirty="0">
                <a:solidFill>
                  <a:schemeClr val="bg1"/>
                </a:solidFill>
              </a:defRPr>
            </a:lvl1pPr>
          </a:lstStyle>
          <a:p>
            <a:pPr lvl="0" algn="ctr">
              <a:lnSpc>
                <a:spcPct val="100000"/>
              </a:lnSpc>
            </a:pPr>
            <a:r>
              <a:rPr lang="en-US"/>
              <a:t>CLICK TO EDIT MASTER TITLE STYLE</a:t>
            </a:r>
            <a:endParaRPr lang="en-PH"/>
          </a:p>
        </p:txBody>
      </p:sp>
    </p:spTree>
    <p:extLst>
      <p:ext uri="{BB962C8B-B14F-4D97-AF65-F5344CB8AC3E}">
        <p14:creationId xmlns:p14="http://schemas.microsoft.com/office/powerpoint/2010/main" val="920028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ue_content with text lef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FCF4E-1729-34AF-6670-63062EAE5A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66" name="Text Placeholder 65">
            <a:extLst>
              <a:ext uri="{FF2B5EF4-FFF2-40B4-BE49-F238E27FC236}">
                <a16:creationId xmlns:a16="http://schemas.microsoft.com/office/drawing/2014/main" id="{42851CCA-0EAB-DEFD-701D-501FD4CE583F}"/>
              </a:ext>
            </a:extLst>
          </p:cNvPr>
          <p:cNvSpPr>
            <a:spLocks noGrp="1"/>
          </p:cNvSpPr>
          <p:nvPr>
            <p:ph type="body" sz="quarter" idx="10"/>
          </p:nvPr>
        </p:nvSpPr>
        <p:spPr>
          <a:xfrm>
            <a:off x="7734709" y="1563689"/>
            <a:ext cx="3940969" cy="1002507"/>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69" name="Text Placeholder 68">
            <a:extLst>
              <a:ext uri="{FF2B5EF4-FFF2-40B4-BE49-F238E27FC236}">
                <a16:creationId xmlns:a16="http://schemas.microsoft.com/office/drawing/2014/main" id="{0BEDD4A4-FFB7-60FF-EC90-156FF8934567}"/>
              </a:ext>
            </a:extLst>
          </p:cNvPr>
          <p:cNvSpPr>
            <a:spLocks noGrp="1"/>
          </p:cNvSpPr>
          <p:nvPr>
            <p:ph type="body" sz="quarter" idx="11"/>
          </p:nvPr>
        </p:nvSpPr>
        <p:spPr>
          <a:xfrm>
            <a:off x="7734507" y="2743201"/>
            <a:ext cx="3940969" cy="3190608"/>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1" name="Content Placeholder 70">
            <a:extLst>
              <a:ext uri="{FF2B5EF4-FFF2-40B4-BE49-F238E27FC236}">
                <a16:creationId xmlns:a16="http://schemas.microsoft.com/office/drawing/2014/main" id="{142D2BBC-D26C-532C-F831-302579B5B319}"/>
              </a:ext>
            </a:extLst>
          </p:cNvPr>
          <p:cNvSpPr>
            <a:spLocks noGrp="1"/>
          </p:cNvSpPr>
          <p:nvPr>
            <p:ph sz="quarter" idx="12"/>
          </p:nvPr>
        </p:nvSpPr>
        <p:spPr>
          <a:xfrm>
            <a:off x="516322" y="1565278"/>
            <a:ext cx="7020000" cy="4370119"/>
          </a:xfrm>
          <a:prstGeom prst="rect">
            <a:avLst/>
          </a:prstGeom>
        </p:spPr>
        <p:txBody>
          <a:bodyPr anchor="ctr"/>
          <a:lstStyle>
            <a:lvl1pPr algn="ctr">
              <a:defRPr/>
            </a:lvl1pPr>
          </a:lstStyle>
          <a:p>
            <a:pPr lvl="0"/>
            <a:r>
              <a:rPr lang="en-US"/>
              <a:t>Click to edit Master text styles</a:t>
            </a:r>
          </a:p>
        </p:txBody>
      </p:sp>
      <p:sp>
        <p:nvSpPr>
          <p:cNvPr id="4" name="Rectangle 3">
            <a:extLst>
              <a:ext uri="{FF2B5EF4-FFF2-40B4-BE49-F238E27FC236}">
                <a16:creationId xmlns:a16="http://schemas.microsoft.com/office/drawing/2014/main" id="{3DA0292F-1DB6-58F9-66C2-D1DE9D7EAC71}"/>
              </a:ext>
            </a:extLst>
          </p:cNvPr>
          <p:cNvSpPr/>
          <p:nvPr userDrawn="1"/>
        </p:nvSpPr>
        <p:spPr>
          <a:xfrm>
            <a:off x="0" y="-7257"/>
            <a:ext cx="516322" cy="11473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108941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ue title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3C7A8-BC1E-40F4-AC2B-2AA8DDEFA2F8}"/>
              </a:ext>
            </a:extLst>
          </p:cNvPr>
          <p:cNvSpPr/>
          <p:nvPr userDrawn="1"/>
        </p:nvSpPr>
        <p:spPr>
          <a:xfrm>
            <a:off x="0" y="4776789"/>
            <a:ext cx="11536680" cy="2081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a:p>
        </p:txBody>
      </p:sp>
      <p:pic>
        <p:nvPicPr>
          <p:cNvPr id="6" name="Picture 5">
            <a:extLst>
              <a:ext uri="{FF2B5EF4-FFF2-40B4-BE49-F238E27FC236}">
                <a16:creationId xmlns:a16="http://schemas.microsoft.com/office/drawing/2014/main" id="{8E6C9184-7C48-D445-52B4-018E16EA5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C08AE9CF-9A25-C30E-4C9F-319F17DBF0AF}"/>
              </a:ext>
            </a:extLst>
          </p:cNvPr>
          <p:cNvSpPr>
            <a:spLocks noGrp="1"/>
          </p:cNvSpPr>
          <p:nvPr>
            <p:ph type="title"/>
          </p:nvPr>
        </p:nvSpPr>
        <p:spPr>
          <a:xfrm>
            <a:off x="729430" y="1223169"/>
            <a:ext cx="4637139" cy="4411663"/>
          </a:xfrm>
        </p:spPr>
        <p:txBody>
          <a:bodyPr/>
          <a:lstStyle>
            <a:lvl1pPr algn="ctr">
              <a:defRPr>
                <a:solidFill>
                  <a:schemeClr val="bg1"/>
                </a:solidFill>
              </a:defRPr>
            </a:lvl1pPr>
          </a:lstStyle>
          <a:p>
            <a:r>
              <a:rPr lang="en-US"/>
              <a:t>Click to edit Master title style</a:t>
            </a:r>
            <a:endParaRPr lang="en-PH"/>
          </a:p>
        </p:txBody>
      </p:sp>
      <p:sp>
        <p:nvSpPr>
          <p:cNvPr id="5" name="Content Placeholder 4">
            <a:extLst>
              <a:ext uri="{FF2B5EF4-FFF2-40B4-BE49-F238E27FC236}">
                <a16:creationId xmlns:a16="http://schemas.microsoft.com/office/drawing/2014/main" id="{83147B53-FE3B-60F7-871F-9DE1F267B85C}"/>
              </a:ext>
            </a:extLst>
          </p:cNvPr>
          <p:cNvSpPr>
            <a:spLocks noGrp="1"/>
          </p:cNvSpPr>
          <p:nvPr>
            <p:ph sz="quarter" idx="10"/>
          </p:nvPr>
        </p:nvSpPr>
        <p:spPr>
          <a:xfrm>
            <a:off x="6381750" y="1019175"/>
            <a:ext cx="5543550" cy="5562600"/>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Text Placeholder 8">
            <a:extLst>
              <a:ext uri="{FF2B5EF4-FFF2-40B4-BE49-F238E27FC236}">
                <a16:creationId xmlns:a16="http://schemas.microsoft.com/office/drawing/2014/main" id="{6D6C0AA6-3603-ADF0-CC15-6672B698C137}"/>
              </a:ext>
            </a:extLst>
          </p:cNvPr>
          <p:cNvSpPr>
            <a:spLocks noGrp="1"/>
          </p:cNvSpPr>
          <p:nvPr>
            <p:ph type="body" sz="quarter" idx="11"/>
          </p:nvPr>
        </p:nvSpPr>
        <p:spPr>
          <a:xfrm>
            <a:off x="6372225" y="323850"/>
            <a:ext cx="5543550" cy="552450"/>
          </a:xfrm>
        </p:spPr>
        <p:txBody>
          <a:bodyPr vert="horz" lIns="0" tIns="0" rIns="0" bIns="0" rtlCol="0" anchor="ctr" anchorCtr="0">
            <a:normAutofit/>
          </a:bodyPr>
          <a:lstStyle>
            <a:lvl1pPr>
              <a:defRPr lang="en-US" sz="2400" b="1" dirty="0">
                <a:solidFill>
                  <a:schemeClr val="accent2"/>
                </a:solidFill>
                <a:latin typeface="+mj-lt"/>
              </a:defRPr>
            </a:lvl1pPr>
          </a:lstStyle>
          <a:p>
            <a:pPr marL="0" lvl="0" indent="0">
              <a:buNone/>
            </a:pPr>
            <a:r>
              <a:rPr lang="en-US"/>
              <a:t>Click to edit Master text styles</a:t>
            </a:r>
          </a:p>
        </p:txBody>
      </p:sp>
    </p:spTree>
    <p:extLst>
      <p:ext uri="{BB962C8B-B14F-4D97-AF65-F5344CB8AC3E}">
        <p14:creationId xmlns:p14="http://schemas.microsoft.com/office/powerpoint/2010/main" val="1747688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blue titl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3C7A8-BC1E-40F4-AC2B-2AA8DDEFA2F8}"/>
              </a:ext>
            </a:extLst>
          </p:cNvPr>
          <p:cNvSpPr/>
          <p:nvPr userDrawn="1"/>
        </p:nvSpPr>
        <p:spPr>
          <a:xfrm>
            <a:off x="0" y="4776789"/>
            <a:ext cx="11536680" cy="2081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a:p>
        </p:txBody>
      </p:sp>
      <p:pic>
        <p:nvPicPr>
          <p:cNvPr id="6" name="Picture 5">
            <a:extLst>
              <a:ext uri="{FF2B5EF4-FFF2-40B4-BE49-F238E27FC236}">
                <a16:creationId xmlns:a16="http://schemas.microsoft.com/office/drawing/2014/main" id="{AD700782-2E04-8198-B89E-6D5EAA22CA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0"/>
            <a:ext cx="6091334" cy="6858000"/>
          </a:xfrm>
          <a:prstGeom prst="rect">
            <a:avLst/>
          </a:prstGeom>
        </p:spPr>
      </p:pic>
      <p:sp>
        <p:nvSpPr>
          <p:cNvPr id="2" name="Title 1">
            <a:extLst>
              <a:ext uri="{FF2B5EF4-FFF2-40B4-BE49-F238E27FC236}">
                <a16:creationId xmlns:a16="http://schemas.microsoft.com/office/drawing/2014/main" id="{C08AE9CF-9A25-C30E-4C9F-319F17DBF0AF}"/>
              </a:ext>
            </a:extLst>
          </p:cNvPr>
          <p:cNvSpPr>
            <a:spLocks noGrp="1"/>
          </p:cNvSpPr>
          <p:nvPr>
            <p:ph type="title"/>
          </p:nvPr>
        </p:nvSpPr>
        <p:spPr>
          <a:xfrm>
            <a:off x="6825432" y="1223169"/>
            <a:ext cx="4637139" cy="4411663"/>
          </a:xfrm>
        </p:spPr>
        <p:txBody>
          <a:bodyPr/>
          <a:lstStyle>
            <a:lvl1pPr algn="ctr">
              <a:defRPr>
                <a:solidFill>
                  <a:schemeClr val="bg1"/>
                </a:solidFill>
              </a:defRPr>
            </a:lvl1pPr>
          </a:lstStyle>
          <a:p>
            <a:r>
              <a:rPr lang="en-US"/>
              <a:t>Click to edit Master title style</a:t>
            </a:r>
            <a:endParaRPr lang="en-PH"/>
          </a:p>
        </p:txBody>
      </p:sp>
      <p:sp>
        <p:nvSpPr>
          <p:cNvPr id="5" name="Content Placeholder 4">
            <a:extLst>
              <a:ext uri="{FF2B5EF4-FFF2-40B4-BE49-F238E27FC236}">
                <a16:creationId xmlns:a16="http://schemas.microsoft.com/office/drawing/2014/main" id="{2246027D-7FA8-C40D-88A7-57C20F63F7F7}"/>
              </a:ext>
            </a:extLst>
          </p:cNvPr>
          <p:cNvSpPr>
            <a:spLocks noGrp="1"/>
          </p:cNvSpPr>
          <p:nvPr>
            <p:ph sz="quarter" idx="10"/>
          </p:nvPr>
        </p:nvSpPr>
        <p:spPr>
          <a:xfrm>
            <a:off x="280988" y="1019175"/>
            <a:ext cx="5543550" cy="5562600"/>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Text Placeholder 8">
            <a:extLst>
              <a:ext uri="{FF2B5EF4-FFF2-40B4-BE49-F238E27FC236}">
                <a16:creationId xmlns:a16="http://schemas.microsoft.com/office/drawing/2014/main" id="{3188049E-0A5E-DA63-8A5F-A4174E6DC7B7}"/>
              </a:ext>
            </a:extLst>
          </p:cNvPr>
          <p:cNvSpPr>
            <a:spLocks noGrp="1"/>
          </p:cNvSpPr>
          <p:nvPr>
            <p:ph type="body" sz="quarter" idx="11"/>
          </p:nvPr>
        </p:nvSpPr>
        <p:spPr>
          <a:xfrm>
            <a:off x="271463" y="323850"/>
            <a:ext cx="5543550" cy="552450"/>
          </a:xfrm>
        </p:spPr>
        <p:txBody>
          <a:bodyPr vert="horz" lIns="0" tIns="0" rIns="0" bIns="0" rtlCol="0" anchor="ctr" anchorCtr="0">
            <a:normAutofit/>
          </a:bodyPr>
          <a:lstStyle>
            <a:lvl1pPr>
              <a:defRPr lang="en-US" sz="2400" b="1" dirty="0">
                <a:solidFill>
                  <a:schemeClr val="accent2"/>
                </a:solidFill>
                <a:latin typeface="+mj-lt"/>
              </a:defRPr>
            </a:lvl1pPr>
          </a:lstStyle>
          <a:p>
            <a:pPr marL="0" lvl="0" indent="0">
              <a:buNone/>
            </a:pPr>
            <a:r>
              <a:rPr lang="en-US"/>
              <a:t>Click to edit Master text styles</a:t>
            </a:r>
          </a:p>
        </p:txBody>
      </p:sp>
    </p:spTree>
    <p:extLst>
      <p:ext uri="{BB962C8B-B14F-4D97-AF65-F5344CB8AC3E}">
        <p14:creationId xmlns:p14="http://schemas.microsoft.com/office/powerpoint/2010/main" val="761511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urpose" preserve="1">
  <p:cSld name="1_Purpose">
    <p:spTree>
      <p:nvGrpSpPr>
        <p:cNvPr id="1" name="Shape 60"/>
        <p:cNvGrpSpPr/>
        <p:nvPr/>
      </p:nvGrpSpPr>
      <p:grpSpPr>
        <a:xfrm>
          <a:off x="0" y="0"/>
          <a:ext cx="0" cy="0"/>
          <a:chOff x="0" y="0"/>
          <a:chExt cx="0" cy="0"/>
        </a:xfrm>
      </p:grpSpPr>
      <p:pic>
        <p:nvPicPr>
          <p:cNvPr id="61" name="Google Shape;61;p15"/>
          <p:cNvPicPr preferRelativeResize="0"/>
          <p:nvPr/>
        </p:nvPicPr>
        <p:blipFill>
          <a:blip r:embed="rId2" cstate="email">
            <a:extLst>
              <a:ext uri="{BEBA8EAE-BF5A-486C-A8C5-ECC9F3942E4B}">
                <a14:imgProps xmlns:a14="http://schemas.microsoft.com/office/drawing/2010/main">
                  <a14:imgLayer r:embed="rId3">
                    <a14:imgEffect>
                      <a14:brightnessContrast bright="-30000" contrast="2000"/>
                    </a14:imgEffect>
                  </a14:imgLayer>
                </a14:imgProps>
              </a:ext>
              <a:ext uri="{28A0092B-C50C-407E-A947-70E740481C1C}">
                <a14:useLocalDpi xmlns:a14="http://schemas.microsoft.com/office/drawing/2010/main"/>
              </a:ext>
            </a:extLst>
          </a:blip>
          <a:srcRect/>
          <a:stretch/>
        </p:blipFill>
        <p:spPr>
          <a:xfrm>
            <a:off x="-1" y="0"/>
            <a:ext cx="12192000" cy="6858000"/>
          </a:xfrm>
          <a:prstGeom prst="rect">
            <a:avLst/>
          </a:prstGeom>
          <a:noFill/>
          <a:ln>
            <a:noFill/>
          </a:ln>
        </p:spPr>
      </p:pic>
      <p:pic>
        <p:nvPicPr>
          <p:cNvPr id="62" name="Google Shape;62;p1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 y="5135672"/>
            <a:ext cx="12192000" cy="1722329"/>
          </a:xfrm>
          <a:prstGeom prst="rect">
            <a:avLst/>
          </a:prstGeom>
          <a:noFill/>
          <a:ln>
            <a:noFill/>
          </a:ln>
        </p:spPr>
      </p:pic>
    </p:spTree>
    <p:extLst>
      <p:ext uri="{BB962C8B-B14F-4D97-AF65-F5344CB8AC3E}">
        <p14:creationId xmlns:p14="http://schemas.microsoft.com/office/powerpoint/2010/main" val="3255150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reak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0EA106-FA6B-29EB-A054-8880EDC2C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63956"/>
          </a:xfrm>
          <a:prstGeom prst="rect">
            <a:avLst/>
          </a:prstGeom>
        </p:spPr>
      </p:pic>
      <p:sp>
        <p:nvSpPr>
          <p:cNvPr id="3" name="TextBox 2">
            <a:extLst>
              <a:ext uri="{FF2B5EF4-FFF2-40B4-BE49-F238E27FC236}">
                <a16:creationId xmlns:a16="http://schemas.microsoft.com/office/drawing/2014/main" id="{29C2497F-E097-19DE-22A7-854BB44E04CE}"/>
              </a:ext>
            </a:extLst>
          </p:cNvPr>
          <p:cNvSpPr txBox="1"/>
          <p:nvPr userDrawn="1"/>
        </p:nvSpPr>
        <p:spPr>
          <a:xfrm>
            <a:off x="-1308100" y="0"/>
            <a:ext cx="1092200" cy="1569660"/>
          </a:xfrm>
          <a:prstGeom prst="rect">
            <a:avLst/>
          </a:prstGeom>
          <a:noFill/>
        </p:spPr>
        <p:txBody>
          <a:bodyPr wrap="square" rtlCol="0">
            <a:spAutoFit/>
          </a:bodyPr>
          <a:lstStyle/>
          <a:p>
            <a:r>
              <a:rPr lang="en-US" sz="1200"/>
              <a:t>To replace photo, right click on the placeholder photo, then choose “Change Picture”</a:t>
            </a:r>
            <a:endParaRPr lang="en-PH" sz="1200"/>
          </a:p>
        </p:txBody>
      </p:sp>
      <p:sp>
        <p:nvSpPr>
          <p:cNvPr id="4" name="Picture Placeholder 2">
            <a:extLst>
              <a:ext uri="{FF2B5EF4-FFF2-40B4-BE49-F238E27FC236}">
                <a16:creationId xmlns:a16="http://schemas.microsoft.com/office/drawing/2014/main" id="{3E25D0A6-C3C1-BDDF-1D24-106D21DD2DE0}"/>
              </a:ext>
            </a:extLst>
          </p:cNvPr>
          <p:cNvSpPr>
            <a:spLocks noGrp="1" noChangeAspect="1"/>
          </p:cNvSpPr>
          <p:nvPr>
            <p:ph type="pic" sz="quarter" idx="10"/>
          </p:nvPr>
        </p:nvSpPr>
        <p:spPr>
          <a:xfrm>
            <a:off x="2896696" y="226456"/>
            <a:ext cx="6408000" cy="6408000"/>
          </a:xfrm>
          <a:prstGeom prst="ellipse">
            <a:avLst/>
          </a:prstGeom>
          <a:solidFill>
            <a:schemeClr val="accent3"/>
          </a:solidFill>
        </p:spPr>
        <p:txBody>
          <a:bodyPr anchor="ctr"/>
          <a:lstStyle>
            <a:lvl1pPr algn="ctr">
              <a:defRPr/>
            </a:lvl1pPr>
          </a:lstStyle>
          <a:p>
            <a:r>
              <a:rPr lang="en-US"/>
              <a:t>Click icon to add picture</a:t>
            </a:r>
            <a:endParaRPr lang="en-PH"/>
          </a:p>
        </p:txBody>
      </p:sp>
    </p:spTree>
    <p:extLst>
      <p:ext uri="{BB962C8B-B14F-4D97-AF65-F5344CB8AC3E}">
        <p14:creationId xmlns:p14="http://schemas.microsoft.com/office/powerpoint/2010/main" val="2153206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lue header content">
    <p:spTree>
      <p:nvGrpSpPr>
        <p:cNvPr id="1" name=""/>
        <p:cNvGrpSpPr/>
        <p:nvPr/>
      </p:nvGrpSpPr>
      <p:grpSpPr>
        <a:xfrm>
          <a:off x="0" y="0"/>
          <a:ext cx="0" cy="0"/>
          <a:chOff x="0" y="0"/>
          <a:chExt cx="0" cy="0"/>
        </a:xfrm>
      </p:grpSpPr>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0574" y="1552575"/>
            <a:ext cx="11170853" cy="4381232"/>
          </a:xfrm>
          <a:prstGeom prst="rect">
            <a:avLst/>
          </a:prstGeom>
        </p:spPr>
        <p:txBody>
          <a:bodyPr>
            <a:normAutofit/>
          </a:bodyPr>
          <a:lstStyle>
            <a:lvl1pPr>
              <a:defRPr sz="1200">
                <a:solidFill>
                  <a:srgbClr val="53565A"/>
                </a:solidFill>
              </a:defRPr>
            </a:lvl1pPr>
            <a:lvl2pPr>
              <a:defRPr sz="1200">
                <a:solidFill>
                  <a:srgbClr val="53565A"/>
                </a:solidFill>
              </a:defRPr>
            </a:lvl2pPr>
            <a:lvl3pPr>
              <a:defRPr sz="1200">
                <a:solidFill>
                  <a:srgbClr val="53565A"/>
                </a:solidFill>
              </a:defRPr>
            </a:lvl3pPr>
            <a:lvl4pPr>
              <a:defRPr sz="1200">
                <a:solidFill>
                  <a:srgbClr val="53565A"/>
                </a:solidFill>
              </a:defRPr>
            </a:lvl4pPr>
            <a:lvl5pPr>
              <a:defRPr sz="1200">
                <a:solidFill>
                  <a:srgbClr val="5356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pic>
        <p:nvPicPr>
          <p:cNvPr id="2" name="Picture 1">
            <a:extLst>
              <a:ext uri="{FF2B5EF4-FFF2-40B4-BE49-F238E27FC236}">
                <a16:creationId xmlns:a16="http://schemas.microsoft.com/office/drawing/2014/main" id="{78D59B40-4AD7-7D5E-2910-17005D22CB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5" name="Rectangle 4">
            <a:extLst>
              <a:ext uri="{FF2B5EF4-FFF2-40B4-BE49-F238E27FC236}">
                <a16:creationId xmlns:a16="http://schemas.microsoft.com/office/drawing/2014/main" id="{C4889290-5141-CCB8-6D97-2D5D42D9EF99}"/>
              </a:ext>
            </a:extLst>
          </p:cNvPr>
          <p:cNvSpPr/>
          <p:nvPr userDrawn="1"/>
        </p:nvSpPr>
        <p:spPr>
          <a:xfrm>
            <a:off x="0" y="-7257"/>
            <a:ext cx="516322" cy="114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849225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Blue_Content with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FA64B-7DBA-BBD8-26E1-B63EBBAEE8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6" name="Rectangle 5">
            <a:extLst>
              <a:ext uri="{FF2B5EF4-FFF2-40B4-BE49-F238E27FC236}">
                <a16:creationId xmlns:a16="http://schemas.microsoft.com/office/drawing/2014/main" id="{BF587011-2513-A32B-7BE7-ED5C47893D9C}"/>
              </a:ext>
            </a:extLst>
          </p:cNvPr>
          <p:cNvSpPr/>
          <p:nvPr userDrawn="1"/>
        </p:nvSpPr>
        <p:spPr>
          <a:xfrm>
            <a:off x="0" y="-7257"/>
            <a:ext cx="516322" cy="114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01049" y="1552575"/>
            <a:ext cx="11189903" cy="4381232"/>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2" name="Title 1">
            <a:extLst>
              <a:ext uri="{FF2B5EF4-FFF2-40B4-BE49-F238E27FC236}">
                <a16:creationId xmlns:a16="http://schemas.microsoft.com/office/drawing/2014/main" id="{E8D6ABC0-23A8-868E-8D60-5FE71140BF5B}"/>
              </a:ext>
            </a:extLst>
          </p:cNvPr>
          <p:cNvSpPr>
            <a:spLocks noGrp="1"/>
          </p:cNvSpPr>
          <p:nvPr>
            <p:ph type="title" hasCustomPrompt="1"/>
          </p:nvPr>
        </p:nvSpPr>
        <p:spPr>
          <a:xfrm>
            <a:off x="2820000" y="309600"/>
            <a:ext cx="6552000" cy="551090"/>
          </a:xfrm>
          <a:ln>
            <a:solidFill>
              <a:schemeClr val="bg1"/>
            </a:solidFill>
          </a:ln>
        </p:spPr>
        <p:txBody>
          <a:bodyPr vert="horz" wrap="square" lIns="540000" tIns="90000" rIns="540000" bIns="90000" rtlCol="0" anchor="ctr">
            <a:spAutoFit/>
          </a:bodyPr>
          <a:lstStyle>
            <a:lvl1pPr>
              <a:defRPr lang="en-PH" dirty="0">
                <a:solidFill>
                  <a:schemeClr val="bg1"/>
                </a:solidFill>
              </a:defRPr>
            </a:lvl1pPr>
          </a:lstStyle>
          <a:p>
            <a:pPr lvl="0" algn="ctr">
              <a:lnSpc>
                <a:spcPct val="100000"/>
              </a:lnSpc>
            </a:pPr>
            <a:r>
              <a:rPr lang="en-US"/>
              <a:t>CLICK TO EDIT MASTER TITLE STYLE</a:t>
            </a:r>
            <a:endParaRPr lang="en-PH"/>
          </a:p>
        </p:txBody>
      </p:sp>
    </p:spTree>
    <p:extLst>
      <p:ext uri="{BB962C8B-B14F-4D97-AF65-F5344CB8AC3E}">
        <p14:creationId xmlns:p14="http://schemas.microsoft.com/office/powerpoint/2010/main" val="1014979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ue_content with headertext">
    <p:spTree>
      <p:nvGrpSpPr>
        <p:cNvPr id="1" name=""/>
        <p:cNvGrpSpPr/>
        <p:nvPr/>
      </p:nvGrpSpPr>
      <p:grpSpPr>
        <a:xfrm>
          <a:off x="0" y="0"/>
          <a:ext cx="0" cy="0"/>
          <a:chOff x="0" y="0"/>
          <a:chExt cx="0" cy="0"/>
        </a:xfrm>
      </p:grpSpPr>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35372" y="1472751"/>
            <a:ext cx="11132754" cy="4461056"/>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pic>
        <p:nvPicPr>
          <p:cNvPr id="2" name="Picture 1">
            <a:extLst>
              <a:ext uri="{FF2B5EF4-FFF2-40B4-BE49-F238E27FC236}">
                <a16:creationId xmlns:a16="http://schemas.microsoft.com/office/drawing/2014/main" id="{FC6A14F2-DA21-2AA8-E21E-EE4979D284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4" name="Rectangle 3">
            <a:extLst>
              <a:ext uri="{FF2B5EF4-FFF2-40B4-BE49-F238E27FC236}">
                <a16:creationId xmlns:a16="http://schemas.microsoft.com/office/drawing/2014/main" id="{40D8D71F-7D8F-FC4D-0492-227CF54300B6}"/>
              </a:ext>
            </a:extLst>
          </p:cNvPr>
          <p:cNvSpPr/>
          <p:nvPr userDrawn="1"/>
        </p:nvSpPr>
        <p:spPr>
          <a:xfrm>
            <a:off x="0" y="-7257"/>
            <a:ext cx="516322" cy="114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 Placeholder 2">
            <a:extLst>
              <a:ext uri="{FF2B5EF4-FFF2-40B4-BE49-F238E27FC236}">
                <a16:creationId xmlns:a16="http://schemas.microsoft.com/office/drawing/2014/main" id="{6C852E5A-CEE3-FAA8-A370-4CC0030A1CDA}"/>
              </a:ext>
            </a:extLst>
          </p:cNvPr>
          <p:cNvSpPr>
            <a:spLocks noGrp="1"/>
          </p:cNvSpPr>
          <p:nvPr>
            <p:ph type="body" sz="quarter" idx="12"/>
          </p:nvPr>
        </p:nvSpPr>
        <p:spPr>
          <a:xfrm>
            <a:off x="6257925" y="309600"/>
            <a:ext cx="5391151" cy="550800"/>
          </a:xfrm>
          <a:prstGeom prst="rect">
            <a:avLst/>
          </a:prstGeom>
        </p:spPr>
        <p:txBody>
          <a:bodyPr>
            <a:noAutofit/>
          </a:bodyPr>
          <a:lstStyle>
            <a:lvl1pPr marL="0" indent="0" algn="l">
              <a:buNone/>
              <a:defRPr sz="1100">
                <a:solidFill>
                  <a:schemeClr val="bg1"/>
                </a:solidFill>
                <a:latin typeface="Arial" panose="020B0604020202020204" pitchFamily="34" charset="0"/>
                <a:cs typeface="Arial" panose="020B0604020202020204" pitchFamily="34" charset="0"/>
              </a:defRPr>
            </a:lvl1pPr>
            <a:lvl2pPr marL="457200" indent="0" algn="l">
              <a:buNone/>
              <a:defRPr sz="1100">
                <a:solidFill>
                  <a:schemeClr val="bg1"/>
                </a:solidFill>
                <a:latin typeface="Arial" panose="020B0604020202020204" pitchFamily="34" charset="0"/>
                <a:cs typeface="Arial" panose="020B0604020202020204" pitchFamily="34" charset="0"/>
              </a:defRPr>
            </a:lvl2pPr>
            <a:lvl3pPr marL="914400" indent="0" algn="l">
              <a:buNone/>
              <a:defRPr sz="1100">
                <a:solidFill>
                  <a:schemeClr val="bg1"/>
                </a:solidFill>
                <a:latin typeface="Arial" panose="020B0604020202020204" pitchFamily="34" charset="0"/>
                <a:cs typeface="Arial" panose="020B0604020202020204" pitchFamily="34" charset="0"/>
              </a:defRPr>
            </a:lvl3pPr>
            <a:lvl4pPr marL="1371600" indent="0" algn="l">
              <a:buNone/>
              <a:defRPr sz="1100">
                <a:solidFill>
                  <a:schemeClr val="bg1"/>
                </a:solidFill>
                <a:latin typeface="Arial" panose="020B0604020202020204" pitchFamily="34" charset="0"/>
                <a:cs typeface="Arial" panose="020B0604020202020204" pitchFamily="34" charset="0"/>
              </a:defRPr>
            </a:lvl4pPr>
            <a:lvl5pPr marL="1828800" indent="0" algn="l">
              <a:buNone/>
              <a:defRPr sz="11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TextBox 6">
            <a:extLst>
              <a:ext uri="{FF2B5EF4-FFF2-40B4-BE49-F238E27FC236}">
                <a16:creationId xmlns:a16="http://schemas.microsoft.com/office/drawing/2014/main" id="{DFBDD509-2E18-EF7B-45C4-C9B0B1FB15FE}"/>
              </a:ext>
            </a:extLst>
          </p:cNvPr>
          <p:cNvSpPr txBox="1"/>
          <p:nvPr userDrawn="1"/>
        </p:nvSpPr>
        <p:spPr>
          <a:xfrm>
            <a:off x="0" y="-512106"/>
            <a:ext cx="5289550" cy="338554"/>
          </a:xfrm>
          <a:prstGeom prst="rect">
            <a:avLst/>
          </a:prstGeom>
          <a:noFill/>
        </p:spPr>
        <p:txBody>
          <a:bodyPr wrap="square" rtlCol="0">
            <a:spAutoFit/>
          </a:bodyPr>
          <a:lstStyle/>
          <a:p>
            <a:r>
              <a:rPr lang="en-US" sz="1600" b="0"/>
              <a:t>Limit text to ensure heading fits to single line only.</a:t>
            </a:r>
            <a:endParaRPr lang="en-PH" sz="1600" b="0"/>
          </a:p>
        </p:txBody>
      </p:sp>
      <p:sp>
        <p:nvSpPr>
          <p:cNvPr id="3" name="Title 1">
            <a:extLst>
              <a:ext uri="{FF2B5EF4-FFF2-40B4-BE49-F238E27FC236}">
                <a16:creationId xmlns:a16="http://schemas.microsoft.com/office/drawing/2014/main" id="{90F01ABB-1D7F-FC2D-04A3-2DEAD8C2841C}"/>
              </a:ext>
            </a:extLst>
          </p:cNvPr>
          <p:cNvSpPr>
            <a:spLocks noGrp="1"/>
          </p:cNvSpPr>
          <p:nvPr>
            <p:ph type="title" hasCustomPrompt="1"/>
          </p:nvPr>
        </p:nvSpPr>
        <p:spPr>
          <a:xfrm>
            <a:off x="847725" y="309600"/>
            <a:ext cx="5086351" cy="550800"/>
          </a:xfrm>
          <a:ln>
            <a:solidFill>
              <a:schemeClr val="bg1"/>
            </a:solidFill>
          </a:ln>
        </p:spPr>
        <p:txBody>
          <a:bodyPr vert="horz" wrap="square" lIns="540000" tIns="90000" rIns="540000" bIns="90000" rtlCol="0" anchor="ctr">
            <a:spAutoFit/>
          </a:bodyPr>
          <a:lstStyle>
            <a:lvl1pPr>
              <a:defRPr lang="en-PH" dirty="0">
                <a:solidFill>
                  <a:schemeClr val="bg1"/>
                </a:solidFill>
              </a:defRPr>
            </a:lvl1pPr>
          </a:lstStyle>
          <a:p>
            <a:pPr lvl="0" algn="ctr">
              <a:lnSpc>
                <a:spcPct val="100000"/>
              </a:lnSpc>
            </a:pPr>
            <a:r>
              <a:rPr lang="en-US"/>
              <a:t>MASTER TITLE STYLE</a:t>
            </a:r>
            <a:endParaRPr lang="en-PH"/>
          </a:p>
        </p:txBody>
      </p:sp>
    </p:spTree>
    <p:extLst>
      <p:ext uri="{BB962C8B-B14F-4D97-AF65-F5344CB8AC3E}">
        <p14:creationId xmlns:p14="http://schemas.microsoft.com/office/powerpoint/2010/main" val="214476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ue_content with text r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3A1844-0B20-4FEB-8286-2FBC9508DA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4" name="Rectangle 3">
            <a:extLst>
              <a:ext uri="{FF2B5EF4-FFF2-40B4-BE49-F238E27FC236}">
                <a16:creationId xmlns:a16="http://schemas.microsoft.com/office/drawing/2014/main" id="{8A12E501-9EBE-32A2-F836-DC1E01C0384B}"/>
              </a:ext>
            </a:extLst>
          </p:cNvPr>
          <p:cNvSpPr/>
          <p:nvPr userDrawn="1"/>
        </p:nvSpPr>
        <p:spPr>
          <a:xfrm>
            <a:off x="0" y="-7257"/>
            <a:ext cx="516322" cy="114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Text Placeholder 65">
            <a:extLst>
              <a:ext uri="{FF2B5EF4-FFF2-40B4-BE49-F238E27FC236}">
                <a16:creationId xmlns:a16="http://schemas.microsoft.com/office/drawing/2014/main" id="{BD851960-5D52-A5E2-BCA3-1FE38EF45953}"/>
              </a:ext>
            </a:extLst>
          </p:cNvPr>
          <p:cNvSpPr>
            <a:spLocks noGrp="1"/>
          </p:cNvSpPr>
          <p:nvPr>
            <p:ph type="body" sz="quarter" idx="10"/>
          </p:nvPr>
        </p:nvSpPr>
        <p:spPr>
          <a:xfrm>
            <a:off x="516525" y="1563689"/>
            <a:ext cx="3940969"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323" y="2457450"/>
            <a:ext cx="3940969" cy="3476359"/>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11" name="Content Placeholder 70">
            <a:extLst>
              <a:ext uri="{FF2B5EF4-FFF2-40B4-BE49-F238E27FC236}">
                <a16:creationId xmlns:a16="http://schemas.microsoft.com/office/drawing/2014/main" id="{25EBE427-C6FD-F1DD-E2D8-321B575BA76E}"/>
              </a:ext>
            </a:extLst>
          </p:cNvPr>
          <p:cNvSpPr>
            <a:spLocks noGrp="1"/>
          </p:cNvSpPr>
          <p:nvPr>
            <p:ph sz="quarter" idx="12"/>
          </p:nvPr>
        </p:nvSpPr>
        <p:spPr>
          <a:xfrm>
            <a:off x="4655475" y="1563689"/>
            <a:ext cx="7020000" cy="4370119"/>
          </a:xfrm>
          <a:prstGeom prst="rect">
            <a:avLst/>
          </a:prstGeom>
        </p:spPr>
        <p:txBody>
          <a:bodyPr anchor="ctr"/>
          <a:lstStyle>
            <a:lvl1pPr marL="0" indent="0" algn="ctr">
              <a:buFont typeface="Arial" panose="020B0604020202020204" pitchFamily="34" charset="0"/>
              <a:buNone/>
              <a:defRPr/>
            </a:lvl1pPr>
          </a:lstStyle>
          <a:p>
            <a:pPr lvl="0"/>
            <a:r>
              <a:rPr lang="en-US"/>
              <a:t>Click to edit Master text styles</a:t>
            </a:r>
          </a:p>
        </p:txBody>
      </p:sp>
    </p:spTree>
    <p:extLst>
      <p:ext uri="{BB962C8B-B14F-4D97-AF65-F5344CB8AC3E}">
        <p14:creationId xmlns:p14="http://schemas.microsoft.com/office/powerpoint/2010/main" val="3782067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blue_content with text r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3A1844-0B20-4FEB-8286-2FBC9508DA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4" name="Rectangle 3">
            <a:extLst>
              <a:ext uri="{FF2B5EF4-FFF2-40B4-BE49-F238E27FC236}">
                <a16:creationId xmlns:a16="http://schemas.microsoft.com/office/drawing/2014/main" id="{8A12E501-9EBE-32A2-F836-DC1E01C0384B}"/>
              </a:ext>
            </a:extLst>
          </p:cNvPr>
          <p:cNvSpPr/>
          <p:nvPr userDrawn="1"/>
        </p:nvSpPr>
        <p:spPr>
          <a:xfrm>
            <a:off x="0" y="-7257"/>
            <a:ext cx="516322" cy="114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Text Placeholder 65">
            <a:extLst>
              <a:ext uri="{FF2B5EF4-FFF2-40B4-BE49-F238E27FC236}">
                <a16:creationId xmlns:a16="http://schemas.microsoft.com/office/drawing/2014/main" id="{BD851960-5D52-A5E2-BCA3-1FE38EF45953}"/>
              </a:ext>
            </a:extLst>
          </p:cNvPr>
          <p:cNvSpPr>
            <a:spLocks noGrp="1"/>
          </p:cNvSpPr>
          <p:nvPr>
            <p:ph type="body" sz="quarter" idx="10"/>
          </p:nvPr>
        </p:nvSpPr>
        <p:spPr>
          <a:xfrm>
            <a:off x="516525" y="1563689"/>
            <a:ext cx="3940969"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323" y="2466975"/>
            <a:ext cx="3940969" cy="3466833"/>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11" name="Content Placeholder 70">
            <a:extLst>
              <a:ext uri="{FF2B5EF4-FFF2-40B4-BE49-F238E27FC236}">
                <a16:creationId xmlns:a16="http://schemas.microsoft.com/office/drawing/2014/main" id="{25EBE427-C6FD-F1DD-E2D8-321B575BA76E}"/>
              </a:ext>
            </a:extLst>
          </p:cNvPr>
          <p:cNvSpPr>
            <a:spLocks noGrp="1"/>
          </p:cNvSpPr>
          <p:nvPr>
            <p:ph sz="quarter" idx="12"/>
          </p:nvPr>
        </p:nvSpPr>
        <p:spPr>
          <a:xfrm>
            <a:off x="4655475" y="1563689"/>
            <a:ext cx="7020000" cy="4370119"/>
          </a:xfrm>
          <a:prstGeom prst="rect">
            <a:avLst/>
          </a:prstGeom>
        </p:spPr>
        <p:txBody>
          <a:bodyPr anchor="ctr"/>
          <a:lstStyle>
            <a:lvl1pPr marL="0" indent="0" algn="ctr">
              <a:buNone/>
              <a:defRPr/>
            </a:lvl1pPr>
          </a:lstStyle>
          <a:p>
            <a:pPr lvl="0"/>
            <a:r>
              <a:rPr lang="en-US"/>
              <a:t>Click to edit Master text styles</a:t>
            </a:r>
          </a:p>
        </p:txBody>
      </p:sp>
      <p:sp>
        <p:nvSpPr>
          <p:cNvPr id="3" name="Title 1">
            <a:extLst>
              <a:ext uri="{FF2B5EF4-FFF2-40B4-BE49-F238E27FC236}">
                <a16:creationId xmlns:a16="http://schemas.microsoft.com/office/drawing/2014/main" id="{799D47E8-63F2-8D58-2B21-FD4BC663D356}"/>
              </a:ext>
            </a:extLst>
          </p:cNvPr>
          <p:cNvSpPr>
            <a:spLocks noGrp="1"/>
          </p:cNvSpPr>
          <p:nvPr>
            <p:ph type="title" hasCustomPrompt="1"/>
          </p:nvPr>
        </p:nvSpPr>
        <p:spPr>
          <a:xfrm>
            <a:off x="2820000" y="310263"/>
            <a:ext cx="6552000" cy="551090"/>
          </a:xfrm>
          <a:ln>
            <a:solidFill>
              <a:schemeClr val="bg1"/>
            </a:solidFill>
          </a:ln>
        </p:spPr>
        <p:txBody>
          <a:bodyPr vert="horz" wrap="square" lIns="540000" tIns="90000" rIns="540000" bIns="90000" rtlCol="0" anchor="ctr">
            <a:spAutoFit/>
          </a:bodyPr>
          <a:lstStyle>
            <a:lvl1pPr>
              <a:defRPr lang="en-PH" dirty="0">
                <a:solidFill>
                  <a:schemeClr val="bg1"/>
                </a:solidFill>
              </a:defRPr>
            </a:lvl1pPr>
          </a:lstStyle>
          <a:p>
            <a:pPr lvl="0" algn="ctr">
              <a:lnSpc>
                <a:spcPct val="100000"/>
              </a:lnSpc>
            </a:pPr>
            <a:r>
              <a:rPr lang="en-US"/>
              <a:t>CLICK TO EDIT MASTER TITLE STYLE</a:t>
            </a:r>
            <a:endParaRPr lang="en-PH"/>
          </a:p>
        </p:txBody>
      </p:sp>
    </p:spTree>
    <p:extLst>
      <p:ext uri="{BB962C8B-B14F-4D97-AF65-F5344CB8AC3E}">
        <p14:creationId xmlns:p14="http://schemas.microsoft.com/office/powerpoint/2010/main" val="173160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ue_content with text left">
    <p:spTree>
      <p:nvGrpSpPr>
        <p:cNvPr id="1" name=""/>
        <p:cNvGrpSpPr/>
        <p:nvPr/>
      </p:nvGrpSpPr>
      <p:grpSpPr>
        <a:xfrm>
          <a:off x="0" y="0"/>
          <a:ext cx="0" cy="0"/>
          <a:chOff x="0" y="0"/>
          <a:chExt cx="0" cy="0"/>
        </a:xfrm>
      </p:grpSpPr>
      <p:sp>
        <p:nvSpPr>
          <p:cNvPr id="66" name="Text Placeholder 65">
            <a:extLst>
              <a:ext uri="{FF2B5EF4-FFF2-40B4-BE49-F238E27FC236}">
                <a16:creationId xmlns:a16="http://schemas.microsoft.com/office/drawing/2014/main" id="{42851CCA-0EAB-DEFD-701D-501FD4CE583F}"/>
              </a:ext>
            </a:extLst>
          </p:cNvPr>
          <p:cNvSpPr>
            <a:spLocks noGrp="1"/>
          </p:cNvSpPr>
          <p:nvPr>
            <p:ph type="body" sz="quarter" idx="10"/>
          </p:nvPr>
        </p:nvSpPr>
        <p:spPr>
          <a:xfrm>
            <a:off x="7753351" y="1563689"/>
            <a:ext cx="3940969"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pic>
        <p:nvPicPr>
          <p:cNvPr id="2" name="Picture 1">
            <a:extLst>
              <a:ext uri="{FF2B5EF4-FFF2-40B4-BE49-F238E27FC236}">
                <a16:creationId xmlns:a16="http://schemas.microsoft.com/office/drawing/2014/main" id="{F5917933-B9EA-806C-787C-2D11267D7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4" name="Rectangle 3">
            <a:extLst>
              <a:ext uri="{FF2B5EF4-FFF2-40B4-BE49-F238E27FC236}">
                <a16:creationId xmlns:a16="http://schemas.microsoft.com/office/drawing/2014/main" id="{EFD7A674-CFE7-E898-D9A4-75C438782899}"/>
              </a:ext>
            </a:extLst>
          </p:cNvPr>
          <p:cNvSpPr/>
          <p:nvPr userDrawn="1"/>
        </p:nvSpPr>
        <p:spPr>
          <a:xfrm>
            <a:off x="0" y="-7257"/>
            <a:ext cx="516322" cy="114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9" name="Text Placeholder 68">
            <a:extLst>
              <a:ext uri="{FF2B5EF4-FFF2-40B4-BE49-F238E27FC236}">
                <a16:creationId xmlns:a16="http://schemas.microsoft.com/office/drawing/2014/main" id="{0BEDD4A4-FFB7-60FF-EC90-156FF8934567}"/>
              </a:ext>
            </a:extLst>
          </p:cNvPr>
          <p:cNvSpPr>
            <a:spLocks noGrp="1"/>
          </p:cNvSpPr>
          <p:nvPr>
            <p:ph type="body" sz="quarter" idx="11"/>
          </p:nvPr>
        </p:nvSpPr>
        <p:spPr>
          <a:xfrm>
            <a:off x="7753149" y="2476500"/>
            <a:ext cx="3940969" cy="3457309"/>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1" name="Content Placeholder 70">
            <a:extLst>
              <a:ext uri="{FF2B5EF4-FFF2-40B4-BE49-F238E27FC236}">
                <a16:creationId xmlns:a16="http://schemas.microsoft.com/office/drawing/2014/main" id="{142D2BBC-D26C-532C-F831-302579B5B319}"/>
              </a:ext>
            </a:extLst>
          </p:cNvPr>
          <p:cNvSpPr>
            <a:spLocks noGrp="1"/>
          </p:cNvSpPr>
          <p:nvPr>
            <p:ph sz="quarter" idx="12"/>
          </p:nvPr>
        </p:nvSpPr>
        <p:spPr>
          <a:xfrm>
            <a:off x="497272" y="1563689"/>
            <a:ext cx="7020000" cy="4370119"/>
          </a:xfrm>
          <a:prstGeom prst="rect">
            <a:avLst/>
          </a:prstGeom>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28695238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blue_content with text left">
    <p:spTree>
      <p:nvGrpSpPr>
        <p:cNvPr id="1" name=""/>
        <p:cNvGrpSpPr/>
        <p:nvPr/>
      </p:nvGrpSpPr>
      <p:grpSpPr>
        <a:xfrm>
          <a:off x="0" y="0"/>
          <a:ext cx="0" cy="0"/>
          <a:chOff x="0" y="0"/>
          <a:chExt cx="0" cy="0"/>
        </a:xfrm>
      </p:grpSpPr>
      <p:sp>
        <p:nvSpPr>
          <p:cNvPr id="66" name="Text Placeholder 65">
            <a:extLst>
              <a:ext uri="{FF2B5EF4-FFF2-40B4-BE49-F238E27FC236}">
                <a16:creationId xmlns:a16="http://schemas.microsoft.com/office/drawing/2014/main" id="{42851CCA-0EAB-DEFD-701D-501FD4CE583F}"/>
              </a:ext>
            </a:extLst>
          </p:cNvPr>
          <p:cNvSpPr>
            <a:spLocks noGrp="1"/>
          </p:cNvSpPr>
          <p:nvPr>
            <p:ph type="body" sz="quarter" idx="10"/>
          </p:nvPr>
        </p:nvSpPr>
        <p:spPr>
          <a:xfrm>
            <a:off x="7753351" y="1563689"/>
            <a:ext cx="3940969"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pic>
        <p:nvPicPr>
          <p:cNvPr id="2" name="Picture 1">
            <a:extLst>
              <a:ext uri="{FF2B5EF4-FFF2-40B4-BE49-F238E27FC236}">
                <a16:creationId xmlns:a16="http://schemas.microsoft.com/office/drawing/2014/main" id="{F5917933-B9EA-806C-787C-2D11267D7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4" name="Rectangle 3">
            <a:extLst>
              <a:ext uri="{FF2B5EF4-FFF2-40B4-BE49-F238E27FC236}">
                <a16:creationId xmlns:a16="http://schemas.microsoft.com/office/drawing/2014/main" id="{EFD7A674-CFE7-E898-D9A4-75C438782899}"/>
              </a:ext>
            </a:extLst>
          </p:cNvPr>
          <p:cNvSpPr/>
          <p:nvPr userDrawn="1"/>
        </p:nvSpPr>
        <p:spPr>
          <a:xfrm>
            <a:off x="0" y="-7257"/>
            <a:ext cx="516322" cy="114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9" name="Text Placeholder 68">
            <a:extLst>
              <a:ext uri="{FF2B5EF4-FFF2-40B4-BE49-F238E27FC236}">
                <a16:creationId xmlns:a16="http://schemas.microsoft.com/office/drawing/2014/main" id="{0BEDD4A4-FFB7-60FF-EC90-156FF8934567}"/>
              </a:ext>
            </a:extLst>
          </p:cNvPr>
          <p:cNvSpPr>
            <a:spLocks noGrp="1"/>
          </p:cNvSpPr>
          <p:nvPr>
            <p:ph type="body" sz="quarter" idx="11"/>
          </p:nvPr>
        </p:nvSpPr>
        <p:spPr>
          <a:xfrm>
            <a:off x="7753149" y="2476500"/>
            <a:ext cx="3940969" cy="3457309"/>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1" name="Content Placeholder 70">
            <a:extLst>
              <a:ext uri="{FF2B5EF4-FFF2-40B4-BE49-F238E27FC236}">
                <a16:creationId xmlns:a16="http://schemas.microsoft.com/office/drawing/2014/main" id="{142D2BBC-D26C-532C-F831-302579B5B319}"/>
              </a:ext>
            </a:extLst>
          </p:cNvPr>
          <p:cNvSpPr>
            <a:spLocks noGrp="1"/>
          </p:cNvSpPr>
          <p:nvPr>
            <p:ph sz="quarter" idx="12"/>
          </p:nvPr>
        </p:nvSpPr>
        <p:spPr>
          <a:xfrm>
            <a:off x="497272" y="1563689"/>
            <a:ext cx="7020000" cy="4370119"/>
          </a:xfrm>
          <a:prstGeom prst="rect">
            <a:avLst/>
          </a:prstGeom>
        </p:spPr>
        <p:txBody>
          <a:bodyPr anchor="ctr"/>
          <a:lstStyle>
            <a:lvl1pPr marL="0" indent="0" algn="ctr">
              <a:buNone/>
              <a:defRPr/>
            </a:lvl1pPr>
          </a:lstStyle>
          <a:p>
            <a:pPr lvl="0"/>
            <a:r>
              <a:rPr lang="en-US"/>
              <a:t>Click to edit Master text styles</a:t>
            </a:r>
          </a:p>
        </p:txBody>
      </p:sp>
      <p:sp>
        <p:nvSpPr>
          <p:cNvPr id="3" name="Title 2">
            <a:extLst>
              <a:ext uri="{FF2B5EF4-FFF2-40B4-BE49-F238E27FC236}">
                <a16:creationId xmlns:a16="http://schemas.microsoft.com/office/drawing/2014/main" id="{0B5D0209-BCBC-E2C8-8514-D183DA532FFA}"/>
              </a:ext>
            </a:extLst>
          </p:cNvPr>
          <p:cNvSpPr>
            <a:spLocks noGrp="1"/>
          </p:cNvSpPr>
          <p:nvPr>
            <p:ph type="title" hasCustomPrompt="1"/>
          </p:nvPr>
        </p:nvSpPr>
        <p:spPr>
          <a:xfrm>
            <a:off x="2820000" y="309600"/>
            <a:ext cx="6552000" cy="551090"/>
          </a:xfrm>
          <a:ln>
            <a:solidFill>
              <a:schemeClr val="bg1"/>
            </a:solidFill>
          </a:ln>
        </p:spPr>
        <p:txBody>
          <a:bodyPr vert="horz" wrap="square" lIns="540000" tIns="90000" rIns="540000" bIns="90000" rtlCol="0" anchor="ctr">
            <a:spAutoFit/>
          </a:bodyPr>
          <a:lstStyle>
            <a:lvl1pPr>
              <a:defRPr lang="en-AU">
                <a:solidFill>
                  <a:schemeClr val="bg1"/>
                </a:solidFill>
              </a:defRPr>
            </a:lvl1pPr>
          </a:lstStyle>
          <a:p>
            <a:pPr lvl="0" algn="ctr">
              <a:lnSpc>
                <a:spcPct val="100000"/>
              </a:lnSpc>
            </a:pPr>
            <a:r>
              <a:rPr lang="en-GB"/>
              <a:t>CLICK TO EDIT MASTER TITLE STYLE</a:t>
            </a:r>
            <a:endParaRPr lang="en-AU"/>
          </a:p>
        </p:txBody>
      </p:sp>
    </p:spTree>
    <p:extLst>
      <p:ext uri="{BB962C8B-B14F-4D97-AF65-F5344CB8AC3E}">
        <p14:creationId xmlns:p14="http://schemas.microsoft.com/office/powerpoint/2010/main" val="3349598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blue title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3C7A8-BC1E-40F4-AC2B-2AA8DDEFA2F8}"/>
              </a:ext>
            </a:extLst>
          </p:cNvPr>
          <p:cNvSpPr/>
          <p:nvPr userDrawn="1"/>
        </p:nvSpPr>
        <p:spPr>
          <a:xfrm>
            <a:off x="0" y="4776789"/>
            <a:ext cx="11536680" cy="2081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a:p>
        </p:txBody>
      </p:sp>
      <p:pic>
        <p:nvPicPr>
          <p:cNvPr id="6" name="Picture 5">
            <a:extLst>
              <a:ext uri="{FF2B5EF4-FFF2-40B4-BE49-F238E27FC236}">
                <a16:creationId xmlns:a16="http://schemas.microsoft.com/office/drawing/2014/main" id="{5780C2DB-D146-1274-607C-4DB90DD56E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C08AE9CF-9A25-C30E-4C9F-319F17DBF0AF}"/>
              </a:ext>
            </a:extLst>
          </p:cNvPr>
          <p:cNvSpPr>
            <a:spLocks noGrp="1"/>
          </p:cNvSpPr>
          <p:nvPr>
            <p:ph type="title"/>
          </p:nvPr>
        </p:nvSpPr>
        <p:spPr>
          <a:xfrm>
            <a:off x="729430" y="1223169"/>
            <a:ext cx="4637139" cy="4411663"/>
          </a:xfrm>
        </p:spPr>
        <p:txBody>
          <a:bodyPr/>
          <a:lstStyle>
            <a:lvl1pPr algn="ctr">
              <a:defRPr>
                <a:solidFill>
                  <a:schemeClr val="bg1"/>
                </a:solidFill>
              </a:defRPr>
            </a:lvl1pPr>
          </a:lstStyle>
          <a:p>
            <a:r>
              <a:rPr lang="en-US"/>
              <a:t>Click to edit Master title style</a:t>
            </a:r>
            <a:endParaRPr lang="en-PH"/>
          </a:p>
        </p:txBody>
      </p:sp>
      <p:sp>
        <p:nvSpPr>
          <p:cNvPr id="5" name="Content Placeholder 4">
            <a:extLst>
              <a:ext uri="{FF2B5EF4-FFF2-40B4-BE49-F238E27FC236}">
                <a16:creationId xmlns:a16="http://schemas.microsoft.com/office/drawing/2014/main" id="{06A6A33C-E58F-517F-FD49-DBDEBBA037B8}"/>
              </a:ext>
            </a:extLst>
          </p:cNvPr>
          <p:cNvSpPr>
            <a:spLocks noGrp="1"/>
          </p:cNvSpPr>
          <p:nvPr>
            <p:ph sz="quarter" idx="10"/>
          </p:nvPr>
        </p:nvSpPr>
        <p:spPr>
          <a:xfrm>
            <a:off x="6381750" y="1019175"/>
            <a:ext cx="5543550" cy="5562600"/>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Text Placeholder 8">
            <a:extLst>
              <a:ext uri="{FF2B5EF4-FFF2-40B4-BE49-F238E27FC236}">
                <a16:creationId xmlns:a16="http://schemas.microsoft.com/office/drawing/2014/main" id="{DFE9F038-4B90-96ED-8689-6387919D78CE}"/>
              </a:ext>
            </a:extLst>
          </p:cNvPr>
          <p:cNvSpPr>
            <a:spLocks noGrp="1"/>
          </p:cNvSpPr>
          <p:nvPr>
            <p:ph type="body" sz="quarter" idx="11"/>
          </p:nvPr>
        </p:nvSpPr>
        <p:spPr>
          <a:xfrm>
            <a:off x="6372225" y="323850"/>
            <a:ext cx="5543550" cy="552450"/>
          </a:xfrm>
        </p:spPr>
        <p:txBody>
          <a:bodyPr vert="horz" lIns="0" tIns="0" rIns="0" bIns="0" rtlCol="0" anchor="ctr" anchorCtr="0">
            <a:normAutofit/>
          </a:bodyPr>
          <a:lstStyle>
            <a:lvl1pPr>
              <a:defRPr lang="en-US" sz="2400" b="1" dirty="0">
                <a:solidFill>
                  <a:schemeClr val="accent2"/>
                </a:solidFill>
                <a:latin typeface="+mj-lt"/>
              </a:defRPr>
            </a:lvl1pPr>
          </a:lstStyle>
          <a:p>
            <a:pPr marL="0" lvl="0" indent="0">
              <a:buNone/>
            </a:pPr>
            <a:r>
              <a:rPr lang="en-US"/>
              <a:t>Click to edit Master text styles</a:t>
            </a:r>
          </a:p>
        </p:txBody>
      </p:sp>
    </p:spTree>
    <p:extLst>
      <p:ext uri="{BB962C8B-B14F-4D97-AF65-F5344CB8AC3E}">
        <p14:creationId xmlns:p14="http://schemas.microsoft.com/office/powerpoint/2010/main" val="2794891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blue titl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3C7A8-BC1E-40F4-AC2B-2AA8DDEFA2F8}"/>
              </a:ext>
            </a:extLst>
          </p:cNvPr>
          <p:cNvSpPr/>
          <p:nvPr userDrawn="1"/>
        </p:nvSpPr>
        <p:spPr>
          <a:xfrm>
            <a:off x="0" y="4776789"/>
            <a:ext cx="11536680" cy="2081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a:p>
        </p:txBody>
      </p:sp>
      <p:pic>
        <p:nvPicPr>
          <p:cNvPr id="6" name="Picture 5">
            <a:extLst>
              <a:ext uri="{FF2B5EF4-FFF2-40B4-BE49-F238E27FC236}">
                <a16:creationId xmlns:a16="http://schemas.microsoft.com/office/drawing/2014/main" id="{EEC7AA84-3FDA-00FA-FCB2-48139C374D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C08AE9CF-9A25-C30E-4C9F-319F17DBF0AF}"/>
              </a:ext>
            </a:extLst>
          </p:cNvPr>
          <p:cNvSpPr>
            <a:spLocks noGrp="1"/>
          </p:cNvSpPr>
          <p:nvPr>
            <p:ph type="title"/>
          </p:nvPr>
        </p:nvSpPr>
        <p:spPr>
          <a:xfrm>
            <a:off x="6825432" y="1223169"/>
            <a:ext cx="4637139" cy="4411663"/>
          </a:xfrm>
        </p:spPr>
        <p:txBody>
          <a:bodyPr/>
          <a:lstStyle>
            <a:lvl1pPr algn="ctr">
              <a:defRPr>
                <a:solidFill>
                  <a:schemeClr val="bg1"/>
                </a:solidFill>
              </a:defRPr>
            </a:lvl1pPr>
          </a:lstStyle>
          <a:p>
            <a:r>
              <a:rPr lang="en-US"/>
              <a:t>Click to edit Master title style</a:t>
            </a:r>
            <a:endParaRPr lang="en-PH"/>
          </a:p>
        </p:txBody>
      </p:sp>
      <p:sp>
        <p:nvSpPr>
          <p:cNvPr id="5" name="Content Placeholder 4">
            <a:extLst>
              <a:ext uri="{FF2B5EF4-FFF2-40B4-BE49-F238E27FC236}">
                <a16:creationId xmlns:a16="http://schemas.microsoft.com/office/drawing/2014/main" id="{1935E6C6-78BD-324A-F397-97554F4FDB86}"/>
              </a:ext>
            </a:extLst>
          </p:cNvPr>
          <p:cNvSpPr>
            <a:spLocks noGrp="1"/>
          </p:cNvSpPr>
          <p:nvPr>
            <p:ph sz="quarter" idx="10"/>
          </p:nvPr>
        </p:nvSpPr>
        <p:spPr>
          <a:xfrm>
            <a:off x="280988" y="1038225"/>
            <a:ext cx="5543550" cy="5543550"/>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Text Placeholder 8">
            <a:extLst>
              <a:ext uri="{FF2B5EF4-FFF2-40B4-BE49-F238E27FC236}">
                <a16:creationId xmlns:a16="http://schemas.microsoft.com/office/drawing/2014/main" id="{1EEBCEA3-F0DF-4725-2C1F-523E59D31B0F}"/>
              </a:ext>
            </a:extLst>
          </p:cNvPr>
          <p:cNvSpPr>
            <a:spLocks noGrp="1"/>
          </p:cNvSpPr>
          <p:nvPr>
            <p:ph type="body" sz="quarter" idx="11"/>
          </p:nvPr>
        </p:nvSpPr>
        <p:spPr>
          <a:xfrm>
            <a:off x="271463" y="323850"/>
            <a:ext cx="5543550" cy="552450"/>
          </a:xfrm>
        </p:spPr>
        <p:txBody>
          <a:bodyPr vert="horz" lIns="0" tIns="0" rIns="0" bIns="0" rtlCol="0" anchor="ctr" anchorCtr="0">
            <a:normAutofit/>
          </a:bodyPr>
          <a:lstStyle>
            <a:lvl1pPr>
              <a:defRPr lang="en-US" sz="2400" b="1" dirty="0">
                <a:solidFill>
                  <a:schemeClr val="accent2"/>
                </a:solidFill>
                <a:latin typeface="+mj-lt"/>
              </a:defRPr>
            </a:lvl1pPr>
          </a:lstStyle>
          <a:p>
            <a:pPr marL="0" lvl="0" indent="0">
              <a:buNone/>
            </a:pPr>
            <a:r>
              <a:rPr lang="en-US"/>
              <a:t>Click to edit Master text styles</a:t>
            </a:r>
          </a:p>
        </p:txBody>
      </p:sp>
    </p:spTree>
    <p:extLst>
      <p:ext uri="{BB962C8B-B14F-4D97-AF65-F5344CB8AC3E}">
        <p14:creationId xmlns:p14="http://schemas.microsoft.com/office/powerpoint/2010/main" val="1867167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urpose Blank">
    <p:spTree>
      <p:nvGrpSpPr>
        <p:cNvPr id="1" name=""/>
        <p:cNvGrpSpPr/>
        <p:nvPr/>
      </p:nvGrpSpPr>
      <p:grpSpPr>
        <a:xfrm>
          <a:off x="0" y="0"/>
          <a:ext cx="0" cy="0"/>
          <a:chOff x="0" y="0"/>
          <a:chExt cx="0" cy="0"/>
        </a:xfrm>
      </p:grpSpPr>
      <p:sp>
        <p:nvSpPr>
          <p:cNvPr id="9" name="Google Shape;254;p8">
            <a:extLst>
              <a:ext uri="{FF2B5EF4-FFF2-40B4-BE49-F238E27FC236}">
                <a16:creationId xmlns:a16="http://schemas.microsoft.com/office/drawing/2014/main" id="{DC81DC0C-100F-E283-0652-C615EA6D147C}"/>
              </a:ext>
            </a:extLst>
          </p:cNvPr>
          <p:cNvSpPr txBox="1"/>
          <p:nvPr userDrawn="1"/>
        </p:nvSpPr>
        <p:spPr>
          <a:xfrm>
            <a:off x="830783" y="3864412"/>
            <a:ext cx="4134917" cy="784810"/>
          </a:xfrm>
          <a:prstGeom prst="rect">
            <a:avLst/>
          </a:prstGeom>
          <a:noFill/>
          <a:ln>
            <a:noFill/>
          </a:ln>
        </p:spPr>
        <p:txBody>
          <a:bodyPr spcFirstLastPara="1" vert="horz" wrap="square" lIns="0" tIns="22850" rIns="45713" bIns="22850" anchor="t" anchorCtr="0">
            <a:spAutoFit/>
          </a:bodyPr>
          <a:lstStyle/>
          <a:p>
            <a:pPr>
              <a:buClr>
                <a:srgbClr val="000000"/>
              </a:buClr>
              <a:buSzPts val="3200"/>
            </a:pPr>
            <a:r>
              <a:rPr lang="en-US" sz="1600">
                <a:solidFill>
                  <a:schemeClr val="lt1"/>
                </a:solidFill>
                <a:ea typeface="Arial"/>
                <a:cs typeface="Arial"/>
                <a:sym typeface="Arial"/>
              </a:rPr>
              <a:t>By solving the food production challenges of today</a:t>
            </a:r>
            <a:r>
              <a:rPr lang="en-US" sz="1600">
                <a:solidFill>
                  <a:schemeClr val="lt1"/>
                </a:solidFill>
                <a:ea typeface="Calibri"/>
                <a:cs typeface="Calibri"/>
                <a:sym typeface="Calibri"/>
              </a:rPr>
              <a:t> </a:t>
            </a:r>
            <a:r>
              <a:rPr lang="en-US" sz="1600">
                <a:solidFill>
                  <a:schemeClr val="lt1"/>
                </a:solidFill>
                <a:ea typeface="Arial"/>
                <a:cs typeface="Arial"/>
                <a:sym typeface="Arial"/>
              </a:rPr>
              <a:t>and tomorrow through smart animal nutrition</a:t>
            </a:r>
            <a:endParaRPr lang="en-US" sz="1600">
              <a:solidFill>
                <a:schemeClr val="lt1"/>
              </a:solidFill>
              <a:ea typeface="Calibri"/>
              <a:cs typeface="Calibri"/>
              <a:sym typeface="Calibri"/>
            </a:endParaRPr>
          </a:p>
        </p:txBody>
      </p:sp>
      <p:sp>
        <p:nvSpPr>
          <p:cNvPr id="18" name="Text Placeholder 17">
            <a:extLst>
              <a:ext uri="{FF2B5EF4-FFF2-40B4-BE49-F238E27FC236}">
                <a16:creationId xmlns:a16="http://schemas.microsoft.com/office/drawing/2014/main" id="{F3DE53D5-5F9B-1CD5-5884-B498B58AA906}"/>
              </a:ext>
            </a:extLst>
          </p:cNvPr>
          <p:cNvSpPr>
            <a:spLocks noGrp="1"/>
          </p:cNvSpPr>
          <p:nvPr>
            <p:ph type="body" sz="quarter" idx="11"/>
          </p:nvPr>
        </p:nvSpPr>
        <p:spPr>
          <a:xfrm>
            <a:off x="694123" y="1094245"/>
            <a:ext cx="5492750" cy="784810"/>
          </a:xfrm>
        </p:spPr>
        <p:txBody>
          <a:bodyPr vert="horz" lIns="0" anchor="t" anchorCtr="0">
            <a:normAutofit/>
          </a:bodyPr>
          <a:lstStyle>
            <a:lvl1pPr marL="0" indent="0">
              <a:buNone/>
              <a:defRPr sz="3000" b="1">
                <a:solidFill>
                  <a:schemeClr val="bg1"/>
                </a:solidFill>
                <a:effectLst>
                  <a:outerShdw blurRad="495300" dist="38100" dir="2700000" algn="tl" rotWithShape="0">
                    <a:prstClr val="black">
                      <a:alpha val="40000"/>
                    </a:prstClr>
                  </a:outerShdw>
                </a:effectLst>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a:t>Click to edit Master text styles</a:t>
            </a:r>
          </a:p>
        </p:txBody>
      </p:sp>
      <p:sp>
        <p:nvSpPr>
          <p:cNvPr id="20" name="Text Placeholder 19">
            <a:extLst>
              <a:ext uri="{FF2B5EF4-FFF2-40B4-BE49-F238E27FC236}">
                <a16:creationId xmlns:a16="http://schemas.microsoft.com/office/drawing/2014/main" id="{284922EC-21CB-D95C-AAFA-16C06384459F}"/>
              </a:ext>
            </a:extLst>
          </p:cNvPr>
          <p:cNvSpPr>
            <a:spLocks noGrp="1"/>
          </p:cNvSpPr>
          <p:nvPr>
            <p:ph type="body" sz="quarter" idx="12"/>
          </p:nvPr>
        </p:nvSpPr>
        <p:spPr>
          <a:xfrm>
            <a:off x="693737" y="5353050"/>
            <a:ext cx="3236365" cy="1057275"/>
          </a:xfrm>
        </p:spPr>
        <p:txBody>
          <a:bodyPr vert="horz" lIns="0" anchor="t" anchorCtr="0">
            <a:normAutofit/>
          </a:bodyPr>
          <a:lstStyle>
            <a:lvl1pPr marL="0" indent="0">
              <a:buNone/>
              <a:defRPr sz="1600">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CBB571F3-41A1-E7E9-25D4-A842C07B9C2B}"/>
              </a:ext>
            </a:extLst>
          </p:cNvPr>
          <p:cNvSpPr>
            <a:spLocks noGrp="1"/>
          </p:cNvSpPr>
          <p:nvPr>
            <p:ph type="body" sz="quarter" idx="13"/>
          </p:nvPr>
        </p:nvSpPr>
        <p:spPr>
          <a:xfrm>
            <a:off x="4477816" y="5353050"/>
            <a:ext cx="3236365" cy="1057275"/>
          </a:xfrm>
        </p:spPr>
        <p:txBody>
          <a:bodyPr vert="horz" lIns="0" anchor="t" anchorCtr="0">
            <a:normAutofit/>
          </a:bodyPr>
          <a:lstStyle>
            <a:lvl1pPr marL="0" indent="0">
              <a:buNone/>
              <a:defRPr sz="1600">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AFD1BDF7-4ED6-7DE7-CAFC-70FBCB90E77A}"/>
              </a:ext>
            </a:extLst>
          </p:cNvPr>
          <p:cNvSpPr>
            <a:spLocks noGrp="1"/>
          </p:cNvSpPr>
          <p:nvPr>
            <p:ph type="body" sz="quarter" idx="14"/>
          </p:nvPr>
        </p:nvSpPr>
        <p:spPr>
          <a:xfrm>
            <a:off x="8261898" y="5353050"/>
            <a:ext cx="3236365" cy="1057275"/>
          </a:xfrm>
        </p:spPr>
        <p:txBody>
          <a:bodyPr vert="horz" lIns="0" anchor="t" anchorCtr="0">
            <a:normAutofit/>
          </a:bodyPr>
          <a:lstStyle>
            <a:lvl1pPr marL="0" indent="0">
              <a:buNone/>
              <a:defRPr sz="1600">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3" name="TextBox 22">
            <a:extLst>
              <a:ext uri="{FF2B5EF4-FFF2-40B4-BE49-F238E27FC236}">
                <a16:creationId xmlns:a16="http://schemas.microsoft.com/office/drawing/2014/main" id="{C5A1B182-338C-7903-4DC6-1FD49BAABC0A}"/>
              </a:ext>
            </a:extLst>
          </p:cNvPr>
          <p:cNvSpPr txBox="1"/>
          <p:nvPr userDrawn="1"/>
        </p:nvSpPr>
        <p:spPr>
          <a:xfrm>
            <a:off x="-1308100" y="0"/>
            <a:ext cx="1092200" cy="1569660"/>
          </a:xfrm>
          <a:prstGeom prst="rect">
            <a:avLst/>
          </a:prstGeom>
          <a:noFill/>
        </p:spPr>
        <p:txBody>
          <a:bodyPr wrap="square" rtlCol="0">
            <a:spAutoFit/>
          </a:bodyPr>
          <a:lstStyle/>
          <a:p>
            <a:r>
              <a:rPr lang="en-US" sz="1200"/>
              <a:t>To replace photo, right click on the placeholder photo, then choose “Change Picture”</a:t>
            </a:r>
            <a:endParaRPr lang="en-PH" sz="1200"/>
          </a:p>
        </p:txBody>
      </p:sp>
      <p:sp>
        <p:nvSpPr>
          <p:cNvPr id="4" name="Text Placeholder 3">
            <a:extLst>
              <a:ext uri="{FF2B5EF4-FFF2-40B4-BE49-F238E27FC236}">
                <a16:creationId xmlns:a16="http://schemas.microsoft.com/office/drawing/2014/main" id="{62A56775-4E30-356A-DBDB-1093D526C901}"/>
              </a:ext>
            </a:extLst>
          </p:cNvPr>
          <p:cNvSpPr>
            <a:spLocks noGrp="1"/>
          </p:cNvSpPr>
          <p:nvPr>
            <p:ph type="body" sz="quarter" idx="15"/>
          </p:nvPr>
        </p:nvSpPr>
        <p:spPr>
          <a:xfrm>
            <a:off x="693738" y="2041525"/>
            <a:ext cx="5492750" cy="1265238"/>
          </a:xfrm>
        </p:spPr>
        <p:txBody>
          <a:bodyPr vert="horz" lIns="0" anchor="t" anchorCtr="0">
            <a:normAutofit/>
          </a:bodyPr>
          <a:lstStyle>
            <a:lvl1pPr marL="0" indent="0">
              <a:buNone/>
              <a:defRPr sz="24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sp>
        <p:nvSpPr>
          <p:cNvPr id="3" name="Picture Placeholder 2">
            <a:extLst>
              <a:ext uri="{FF2B5EF4-FFF2-40B4-BE49-F238E27FC236}">
                <a16:creationId xmlns:a16="http://schemas.microsoft.com/office/drawing/2014/main" id="{44255B45-2453-0E73-043B-88F9160A9B84}"/>
              </a:ext>
            </a:extLst>
          </p:cNvPr>
          <p:cNvSpPr>
            <a:spLocks noGrp="1" noChangeAspect="1"/>
          </p:cNvSpPr>
          <p:nvPr>
            <p:ph type="pic" sz="quarter" idx="16"/>
          </p:nvPr>
        </p:nvSpPr>
        <p:spPr>
          <a:xfrm>
            <a:off x="8823600" y="1270800"/>
            <a:ext cx="2159999" cy="2160000"/>
          </a:xfrm>
          <a:prstGeom prst="ellipse">
            <a:avLst/>
          </a:prstGeom>
          <a:solidFill>
            <a:schemeClr val="tx1"/>
          </a:solidFill>
          <a:ln w="92075" cap="flat" cmpd="sng">
            <a:solidFill>
              <a:schemeClr val="bg2">
                <a:alpha val="40000"/>
              </a:schemeClr>
            </a:solidFill>
            <a:prstDash val="solid"/>
            <a:round/>
            <a:headEnd type="none" w="sm" len="sm"/>
            <a:tailEnd type="none" w="sm" len="sm"/>
          </a:ln>
        </p:spPr>
        <p:txBody>
          <a:bodyPr/>
          <a:lstStyle/>
          <a:p>
            <a:r>
              <a:rPr lang="en-US"/>
              <a:t>Click icon to add picture</a:t>
            </a:r>
            <a:endParaRPr lang="en-AU"/>
          </a:p>
        </p:txBody>
      </p:sp>
    </p:spTree>
    <p:extLst>
      <p:ext uri="{BB962C8B-B14F-4D97-AF65-F5344CB8AC3E}">
        <p14:creationId xmlns:p14="http://schemas.microsoft.com/office/powerpoint/2010/main" val="19804698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Break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22BE68-C198-F5BF-C3BF-0EA0C8750F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38A64551-8475-A69A-EF60-327E20725061}"/>
              </a:ext>
            </a:extLst>
          </p:cNvPr>
          <p:cNvSpPr>
            <a:spLocks noGrp="1" noChangeAspect="1"/>
          </p:cNvSpPr>
          <p:nvPr>
            <p:ph type="pic" sz="quarter" idx="10"/>
          </p:nvPr>
        </p:nvSpPr>
        <p:spPr>
          <a:xfrm>
            <a:off x="2896696" y="226456"/>
            <a:ext cx="6408000" cy="6408000"/>
          </a:xfrm>
          <a:prstGeom prst="ellipse">
            <a:avLst/>
          </a:prstGeom>
          <a:solidFill>
            <a:schemeClr val="accent3"/>
          </a:solidFill>
        </p:spPr>
        <p:txBody>
          <a:bodyPr anchor="ctr"/>
          <a:lstStyle>
            <a:lvl1pPr algn="ctr">
              <a:defRPr/>
            </a:lvl1pPr>
          </a:lstStyle>
          <a:p>
            <a:r>
              <a:rPr lang="en-US"/>
              <a:t>Click icon to add picture</a:t>
            </a:r>
            <a:endParaRPr lang="en-PH"/>
          </a:p>
        </p:txBody>
      </p:sp>
    </p:spTree>
    <p:extLst>
      <p:ext uri="{BB962C8B-B14F-4D97-AF65-F5344CB8AC3E}">
        <p14:creationId xmlns:p14="http://schemas.microsoft.com/office/powerpoint/2010/main" val="4266459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blue header content">
    <p:spTree>
      <p:nvGrpSpPr>
        <p:cNvPr id="1" name=""/>
        <p:cNvGrpSpPr/>
        <p:nvPr/>
      </p:nvGrpSpPr>
      <p:grpSpPr>
        <a:xfrm>
          <a:off x="0" y="0"/>
          <a:ext cx="0" cy="0"/>
          <a:chOff x="0" y="0"/>
          <a:chExt cx="0" cy="0"/>
        </a:xfrm>
      </p:grpSpPr>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407988" y="1552575"/>
            <a:ext cx="11376025" cy="4381232"/>
          </a:xfrm>
          <a:prstGeom prst="rect">
            <a:avLst/>
          </a:prstGeom>
        </p:spPr>
        <p:txBody>
          <a:bodyPr>
            <a:normAutofit/>
          </a:bodyPr>
          <a:lstStyle>
            <a:lvl1pPr>
              <a:defRPr sz="1200">
                <a:solidFill>
                  <a:srgbClr val="53565A"/>
                </a:solidFill>
              </a:defRPr>
            </a:lvl1pPr>
            <a:lvl2pPr>
              <a:defRPr sz="1200">
                <a:solidFill>
                  <a:srgbClr val="53565A"/>
                </a:solidFill>
              </a:defRPr>
            </a:lvl2pPr>
            <a:lvl3pPr>
              <a:defRPr sz="1200">
                <a:solidFill>
                  <a:srgbClr val="53565A"/>
                </a:solidFill>
              </a:defRPr>
            </a:lvl3pPr>
            <a:lvl4pPr>
              <a:defRPr sz="1200">
                <a:solidFill>
                  <a:srgbClr val="53565A"/>
                </a:solidFill>
              </a:defRPr>
            </a:lvl4pPr>
            <a:lvl5pPr>
              <a:defRPr sz="1200">
                <a:solidFill>
                  <a:srgbClr val="5356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pic>
        <p:nvPicPr>
          <p:cNvPr id="2" name="Picture 1">
            <a:extLst>
              <a:ext uri="{FF2B5EF4-FFF2-40B4-BE49-F238E27FC236}">
                <a16:creationId xmlns:a16="http://schemas.microsoft.com/office/drawing/2014/main" id="{17D2EEEF-4116-314F-BD0A-6C4740CD81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4" name="Rectangle 3">
            <a:extLst>
              <a:ext uri="{FF2B5EF4-FFF2-40B4-BE49-F238E27FC236}">
                <a16:creationId xmlns:a16="http://schemas.microsoft.com/office/drawing/2014/main" id="{620D95AB-AA07-0FCA-9C1F-86DB7F2D41AB}"/>
              </a:ext>
            </a:extLst>
          </p:cNvPr>
          <p:cNvSpPr/>
          <p:nvPr userDrawn="1"/>
        </p:nvSpPr>
        <p:spPr>
          <a:xfrm>
            <a:off x="0" y="-7257"/>
            <a:ext cx="516322" cy="11473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4272489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Blue_Content with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C198EA-C489-7D75-3948-46B55FEE74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6" name="Rectangle 5">
            <a:extLst>
              <a:ext uri="{FF2B5EF4-FFF2-40B4-BE49-F238E27FC236}">
                <a16:creationId xmlns:a16="http://schemas.microsoft.com/office/drawing/2014/main" id="{4977867C-293B-9163-40A6-F040828A3126}"/>
              </a:ext>
            </a:extLst>
          </p:cNvPr>
          <p:cNvSpPr/>
          <p:nvPr userDrawn="1"/>
        </p:nvSpPr>
        <p:spPr>
          <a:xfrm>
            <a:off x="0" y="-7257"/>
            <a:ext cx="516322" cy="11473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407988" y="1552575"/>
            <a:ext cx="11376025" cy="4381232"/>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2" name="Title 1">
            <a:extLst>
              <a:ext uri="{FF2B5EF4-FFF2-40B4-BE49-F238E27FC236}">
                <a16:creationId xmlns:a16="http://schemas.microsoft.com/office/drawing/2014/main" id="{E8D6ABC0-23A8-868E-8D60-5FE71140BF5B}"/>
              </a:ext>
            </a:extLst>
          </p:cNvPr>
          <p:cNvSpPr>
            <a:spLocks noGrp="1"/>
          </p:cNvSpPr>
          <p:nvPr>
            <p:ph type="title" hasCustomPrompt="1"/>
          </p:nvPr>
        </p:nvSpPr>
        <p:spPr>
          <a:xfrm>
            <a:off x="2820000" y="311030"/>
            <a:ext cx="6552000" cy="551090"/>
          </a:xfrm>
          <a:ln>
            <a:solidFill>
              <a:schemeClr val="bg1"/>
            </a:solidFill>
          </a:ln>
        </p:spPr>
        <p:txBody>
          <a:bodyPr vert="horz" wrap="square" lIns="540000" tIns="90000" rIns="540000" bIns="90000" rtlCol="0" anchor="ctr">
            <a:spAutoFit/>
          </a:bodyPr>
          <a:lstStyle>
            <a:lvl1pPr>
              <a:defRPr lang="en-PH" dirty="0">
                <a:solidFill>
                  <a:schemeClr val="bg1"/>
                </a:solidFill>
              </a:defRPr>
            </a:lvl1pPr>
          </a:lstStyle>
          <a:p>
            <a:pPr lvl="0" algn="ctr">
              <a:lnSpc>
                <a:spcPct val="100000"/>
              </a:lnSpc>
            </a:pPr>
            <a:r>
              <a:rPr lang="en-US"/>
              <a:t>CLICK TO EDIT MASTER TITLE STYLE</a:t>
            </a:r>
            <a:endParaRPr lang="en-PH"/>
          </a:p>
        </p:txBody>
      </p:sp>
    </p:spTree>
    <p:extLst>
      <p:ext uri="{BB962C8B-B14F-4D97-AF65-F5344CB8AC3E}">
        <p14:creationId xmlns:p14="http://schemas.microsoft.com/office/powerpoint/2010/main" val="4186663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ue_content with headertext">
    <p:spTree>
      <p:nvGrpSpPr>
        <p:cNvPr id="1" name=""/>
        <p:cNvGrpSpPr/>
        <p:nvPr/>
      </p:nvGrpSpPr>
      <p:grpSpPr>
        <a:xfrm>
          <a:off x="0" y="0"/>
          <a:ext cx="0" cy="0"/>
          <a:chOff x="0" y="0"/>
          <a:chExt cx="0" cy="0"/>
        </a:xfrm>
      </p:grpSpPr>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407988" y="1562100"/>
            <a:ext cx="11376025" cy="4371707"/>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pic>
        <p:nvPicPr>
          <p:cNvPr id="2" name="Picture 1">
            <a:extLst>
              <a:ext uri="{FF2B5EF4-FFF2-40B4-BE49-F238E27FC236}">
                <a16:creationId xmlns:a16="http://schemas.microsoft.com/office/drawing/2014/main" id="{02C65790-2877-6354-C63D-2D3845AC06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4" name="Rectangle 3">
            <a:extLst>
              <a:ext uri="{FF2B5EF4-FFF2-40B4-BE49-F238E27FC236}">
                <a16:creationId xmlns:a16="http://schemas.microsoft.com/office/drawing/2014/main" id="{74CF4C0B-5E54-A90E-6DA4-E3A900ECE477}"/>
              </a:ext>
            </a:extLst>
          </p:cNvPr>
          <p:cNvSpPr/>
          <p:nvPr userDrawn="1"/>
        </p:nvSpPr>
        <p:spPr>
          <a:xfrm>
            <a:off x="0" y="-7257"/>
            <a:ext cx="516322" cy="11473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Title 1">
            <a:extLst>
              <a:ext uri="{FF2B5EF4-FFF2-40B4-BE49-F238E27FC236}">
                <a16:creationId xmlns:a16="http://schemas.microsoft.com/office/drawing/2014/main" id="{5867E6A6-1A4C-4AED-F104-FFEB7CE6DD94}"/>
              </a:ext>
            </a:extLst>
          </p:cNvPr>
          <p:cNvSpPr>
            <a:spLocks noGrp="1"/>
          </p:cNvSpPr>
          <p:nvPr>
            <p:ph type="title" hasCustomPrompt="1"/>
          </p:nvPr>
        </p:nvSpPr>
        <p:spPr>
          <a:xfrm>
            <a:off x="847725" y="309600"/>
            <a:ext cx="5143500" cy="551090"/>
          </a:xfrm>
          <a:ln>
            <a:solidFill>
              <a:schemeClr val="bg1"/>
            </a:solidFill>
          </a:ln>
        </p:spPr>
        <p:txBody>
          <a:bodyPr vert="horz" wrap="square" lIns="540000" tIns="90000" rIns="540000" bIns="90000" rtlCol="0" anchor="ctr">
            <a:spAutoFit/>
          </a:bodyPr>
          <a:lstStyle>
            <a:lvl1pPr>
              <a:defRPr lang="en-PH" dirty="0">
                <a:solidFill>
                  <a:schemeClr val="bg1"/>
                </a:solidFill>
              </a:defRPr>
            </a:lvl1pPr>
          </a:lstStyle>
          <a:p>
            <a:pPr lvl="0" algn="ctr">
              <a:lnSpc>
                <a:spcPct val="100000"/>
              </a:lnSpc>
            </a:pPr>
            <a:r>
              <a:rPr lang="en-US"/>
              <a:t>MASTER TITLE STYLE</a:t>
            </a:r>
            <a:endParaRPr lang="en-PH"/>
          </a:p>
        </p:txBody>
      </p:sp>
      <p:sp>
        <p:nvSpPr>
          <p:cNvPr id="6" name="Text Placeholder 2">
            <a:extLst>
              <a:ext uri="{FF2B5EF4-FFF2-40B4-BE49-F238E27FC236}">
                <a16:creationId xmlns:a16="http://schemas.microsoft.com/office/drawing/2014/main" id="{6C852E5A-CEE3-FAA8-A370-4CC0030A1CDA}"/>
              </a:ext>
            </a:extLst>
          </p:cNvPr>
          <p:cNvSpPr>
            <a:spLocks noGrp="1"/>
          </p:cNvSpPr>
          <p:nvPr>
            <p:ph type="body" sz="quarter" idx="12"/>
          </p:nvPr>
        </p:nvSpPr>
        <p:spPr>
          <a:xfrm>
            <a:off x="6200777" y="309600"/>
            <a:ext cx="5448299" cy="555625"/>
          </a:xfrm>
          <a:prstGeom prst="rect">
            <a:avLst/>
          </a:prstGeom>
        </p:spPr>
        <p:txBody>
          <a:bodyPr>
            <a:noAutofit/>
          </a:bodyPr>
          <a:lstStyle>
            <a:lvl1pPr marL="0" indent="0" algn="l">
              <a:buNone/>
              <a:defRPr sz="1100">
                <a:solidFill>
                  <a:schemeClr val="bg1"/>
                </a:solidFill>
                <a:latin typeface="+mn-lt"/>
                <a:cs typeface="Arial" panose="020B0604020202020204" pitchFamily="34" charset="0"/>
              </a:defRPr>
            </a:lvl1pPr>
            <a:lvl2pPr marL="457200" indent="0" algn="l">
              <a:buNone/>
              <a:defRPr sz="1100">
                <a:solidFill>
                  <a:schemeClr val="bg1"/>
                </a:solidFill>
                <a:latin typeface="+mn-lt"/>
                <a:cs typeface="Arial" panose="020B0604020202020204" pitchFamily="34" charset="0"/>
              </a:defRPr>
            </a:lvl2pPr>
            <a:lvl3pPr marL="914400" indent="0" algn="l">
              <a:buNone/>
              <a:defRPr sz="1100">
                <a:solidFill>
                  <a:schemeClr val="bg1"/>
                </a:solidFill>
                <a:latin typeface="+mn-lt"/>
                <a:cs typeface="Arial" panose="020B0604020202020204" pitchFamily="34" charset="0"/>
              </a:defRPr>
            </a:lvl3pPr>
            <a:lvl4pPr marL="1371600" indent="0" algn="l">
              <a:buNone/>
              <a:defRPr sz="1100">
                <a:solidFill>
                  <a:schemeClr val="bg1"/>
                </a:solidFill>
                <a:latin typeface="+mn-lt"/>
                <a:cs typeface="Arial" panose="020B0604020202020204" pitchFamily="34" charset="0"/>
              </a:defRPr>
            </a:lvl4pPr>
            <a:lvl5pPr marL="1828800" indent="0" algn="l">
              <a:buNone/>
              <a:defRPr sz="1100">
                <a:solidFill>
                  <a:schemeClr val="bg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TextBox 6">
            <a:extLst>
              <a:ext uri="{FF2B5EF4-FFF2-40B4-BE49-F238E27FC236}">
                <a16:creationId xmlns:a16="http://schemas.microsoft.com/office/drawing/2014/main" id="{ABFD784C-55F5-2AE3-C9B3-4B6DB9B72649}"/>
              </a:ext>
            </a:extLst>
          </p:cNvPr>
          <p:cNvSpPr txBox="1"/>
          <p:nvPr userDrawn="1"/>
        </p:nvSpPr>
        <p:spPr>
          <a:xfrm>
            <a:off x="0" y="-512106"/>
            <a:ext cx="5289550" cy="338554"/>
          </a:xfrm>
          <a:prstGeom prst="rect">
            <a:avLst/>
          </a:prstGeom>
          <a:noFill/>
        </p:spPr>
        <p:txBody>
          <a:bodyPr wrap="square" rtlCol="0">
            <a:spAutoFit/>
          </a:bodyPr>
          <a:lstStyle/>
          <a:p>
            <a:r>
              <a:rPr lang="en-US" sz="1600" b="0"/>
              <a:t>Limit text to ensure heading fits to single line only.</a:t>
            </a:r>
            <a:endParaRPr lang="en-PH" sz="1600" b="0"/>
          </a:p>
        </p:txBody>
      </p:sp>
    </p:spTree>
    <p:extLst>
      <p:ext uri="{BB962C8B-B14F-4D97-AF65-F5344CB8AC3E}">
        <p14:creationId xmlns:p14="http://schemas.microsoft.com/office/powerpoint/2010/main" val="1879820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ue_content with text right">
    <p:spTree>
      <p:nvGrpSpPr>
        <p:cNvPr id="1" name=""/>
        <p:cNvGrpSpPr/>
        <p:nvPr/>
      </p:nvGrpSpPr>
      <p:grpSpPr>
        <a:xfrm>
          <a:off x="0" y="0"/>
          <a:ext cx="0" cy="0"/>
          <a:chOff x="0" y="0"/>
          <a:chExt cx="0" cy="0"/>
        </a:xfrm>
      </p:grpSpPr>
      <p:sp>
        <p:nvSpPr>
          <p:cNvPr id="9" name="Text Placeholder 65">
            <a:extLst>
              <a:ext uri="{FF2B5EF4-FFF2-40B4-BE49-F238E27FC236}">
                <a16:creationId xmlns:a16="http://schemas.microsoft.com/office/drawing/2014/main" id="{BD851960-5D52-A5E2-BCA3-1FE38EF45953}"/>
              </a:ext>
            </a:extLst>
          </p:cNvPr>
          <p:cNvSpPr>
            <a:spLocks noGrp="1"/>
          </p:cNvSpPr>
          <p:nvPr>
            <p:ph type="body" sz="quarter" idx="10"/>
          </p:nvPr>
        </p:nvSpPr>
        <p:spPr>
          <a:xfrm>
            <a:off x="516525" y="1563689"/>
            <a:ext cx="3940969"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pic>
        <p:nvPicPr>
          <p:cNvPr id="2" name="Picture 1">
            <a:extLst>
              <a:ext uri="{FF2B5EF4-FFF2-40B4-BE49-F238E27FC236}">
                <a16:creationId xmlns:a16="http://schemas.microsoft.com/office/drawing/2014/main" id="{910A394F-9162-65E4-3095-C753D84F38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4" name="Rectangle 3">
            <a:extLst>
              <a:ext uri="{FF2B5EF4-FFF2-40B4-BE49-F238E27FC236}">
                <a16:creationId xmlns:a16="http://schemas.microsoft.com/office/drawing/2014/main" id="{00505DB9-1FF4-DD0A-B8BE-9E77D273A02F}"/>
              </a:ext>
            </a:extLst>
          </p:cNvPr>
          <p:cNvSpPr/>
          <p:nvPr userDrawn="1"/>
        </p:nvSpPr>
        <p:spPr>
          <a:xfrm>
            <a:off x="0" y="-7257"/>
            <a:ext cx="516322" cy="11473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322" y="2466975"/>
            <a:ext cx="3940969" cy="3466833"/>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11" name="Content Placeholder 70">
            <a:extLst>
              <a:ext uri="{FF2B5EF4-FFF2-40B4-BE49-F238E27FC236}">
                <a16:creationId xmlns:a16="http://schemas.microsoft.com/office/drawing/2014/main" id="{25EBE427-C6FD-F1DD-E2D8-321B575BA76E}"/>
              </a:ext>
            </a:extLst>
          </p:cNvPr>
          <p:cNvSpPr>
            <a:spLocks noGrp="1"/>
          </p:cNvSpPr>
          <p:nvPr>
            <p:ph sz="quarter" idx="12"/>
          </p:nvPr>
        </p:nvSpPr>
        <p:spPr>
          <a:xfrm>
            <a:off x="4655475" y="1563689"/>
            <a:ext cx="7020000" cy="4370119"/>
          </a:xfrm>
          <a:prstGeom prst="rect">
            <a:avLst/>
          </a:prstGeom>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332009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ue_content with text right">
    <p:spTree>
      <p:nvGrpSpPr>
        <p:cNvPr id="1" name=""/>
        <p:cNvGrpSpPr/>
        <p:nvPr/>
      </p:nvGrpSpPr>
      <p:grpSpPr>
        <a:xfrm>
          <a:off x="0" y="0"/>
          <a:ext cx="0" cy="0"/>
          <a:chOff x="0" y="0"/>
          <a:chExt cx="0" cy="0"/>
        </a:xfrm>
      </p:grpSpPr>
      <p:sp>
        <p:nvSpPr>
          <p:cNvPr id="9" name="Text Placeholder 65">
            <a:extLst>
              <a:ext uri="{FF2B5EF4-FFF2-40B4-BE49-F238E27FC236}">
                <a16:creationId xmlns:a16="http://schemas.microsoft.com/office/drawing/2014/main" id="{BD851960-5D52-A5E2-BCA3-1FE38EF45953}"/>
              </a:ext>
            </a:extLst>
          </p:cNvPr>
          <p:cNvSpPr>
            <a:spLocks noGrp="1"/>
          </p:cNvSpPr>
          <p:nvPr>
            <p:ph type="body" sz="quarter" idx="10"/>
          </p:nvPr>
        </p:nvSpPr>
        <p:spPr>
          <a:xfrm>
            <a:off x="516525" y="1563689"/>
            <a:ext cx="3940969"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pic>
        <p:nvPicPr>
          <p:cNvPr id="2" name="Picture 1">
            <a:extLst>
              <a:ext uri="{FF2B5EF4-FFF2-40B4-BE49-F238E27FC236}">
                <a16:creationId xmlns:a16="http://schemas.microsoft.com/office/drawing/2014/main" id="{910A394F-9162-65E4-3095-C753D84F38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4" name="Rectangle 3">
            <a:extLst>
              <a:ext uri="{FF2B5EF4-FFF2-40B4-BE49-F238E27FC236}">
                <a16:creationId xmlns:a16="http://schemas.microsoft.com/office/drawing/2014/main" id="{00505DB9-1FF4-DD0A-B8BE-9E77D273A02F}"/>
              </a:ext>
            </a:extLst>
          </p:cNvPr>
          <p:cNvSpPr/>
          <p:nvPr userDrawn="1"/>
        </p:nvSpPr>
        <p:spPr>
          <a:xfrm>
            <a:off x="0" y="-7257"/>
            <a:ext cx="516322" cy="11473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323" y="2466975"/>
            <a:ext cx="3940969" cy="3466833"/>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11" name="Content Placeholder 70">
            <a:extLst>
              <a:ext uri="{FF2B5EF4-FFF2-40B4-BE49-F238E27FC236}">
                <a16:creationId xmlns:a16="http://schemas.microsoft.com/office/drawing/2014/main" id="{25EBE427-C6FD-F1DD-E2D8-321B575BA76E}"/>
              </a:ext>
            </a:extLst>
          </p:cNvPr>
          <p:cNvSpPr>
            <a:spLocks noGrp="1"/>
          </p:cNvSpPr>
          <p:nvPr>
            <p:ph sz="quarter" idx="12"/>
          </p:nvPr>
        </p:nvSpPr>
        <p:spPr>
          <a:xfrm>
            <a:off x="4655475" y="1563689"/>
            <a:ext cx="7020000" cy="4370119"/>
          </a:xfrm>
          <a:prstGeom prst="rect">
            <a:avLst/>
          </a:prstGeom>
        </p:spPr>
        <p:txBody>
          <a:bodyPr anchor="ctr"/>
          <a:lstStyle>
            <a:lvl1pPr marL="0" indent="0" algn="ctr">
              <a:buNone/>
              <a:defRPr/>
            </a:lvl1pPr>
          </a:lstStyle>
          <a:p>
            <a:pPr lvl="0"/>
            <a:r>
              <a:rPr lang="en-US"/>
              <a:t>Click to edit Master text styles</a:t>
            </a:r>
          </a:p>
        </p:txBody>
      </p:sp>
      <p:sp>
        <p:nvSpPr>
          <p:cNvPr id="3" name="Title 1">
            <a:extLst>
              <a:ext uri="{FF2B5EF4-FFF2-40B4-BE49-F238E27FC236}">
                <a16:creationId xmlns:a16="http://schemas.microsoft.com/office/drawing/2014/main" id="{980BFE74-50DB-57D3-DB85-EDCB9549486C}"/>
              </a:ext>
            </a:extLst>
          </p:cNvPr>
          <p:cNvSpPr>
            <a:spLocks noGrp="1"/>
          </p:cNvSpPr>
          <p:nvPr>
            <p:ph type="title" hasCustomPrompt="1"/>
          </p:nvPr>
        </p:nvSpPr>
        <p:spPr>
          <a:xfrm>
            <a:off x="2820000" y="310263"/>
            <a:ext cx="6552000" cy="551090"/>
          </a:xfrm>
          <a:ln>
            <a:solidFill>
              <a:schemeClr val="bg1"/>
            </a:solidFill>
          </a:ln>
        </p:spPr>
        <p:txBody>
          <a:bodyPr vert="horz" wrap="square" lIns="540000" tIns="90000" rIns="540000" bIns="90000" rtlCol="0" anchor="ctr">
            <a:spAutoFit/>
          </a:bodyPr>
          <a:lstStyle>
            <a:lvl1pPr>
              <a:defRPr lang="en-PH" dirty="0">
                <a:solidFill>
                  <a:schemeClr val="bg1"/>
                </a:solidFill>
              </a:defRPr>
            </a:lvl1pPr>
          </a:lstStyle>
          <a:p>
            <a:pPr lvl="0" algn="ctr">
              <a:lnSpc>
                <a:spcPct val="100000"/>
              </a:lnSpc>
            </a:pPr>
            <a:r>
              <a:rPr lang="en-US"/>
              <a:t>CLICK TO EDIT MASTER TITLE STYLE</a:t>
            </a:r>
            <a:endParaRPr lang="en-PH"/>
          </a:p>
        </p:txBody>
      </p:sp>
    </p:spTree>
    <p:extLst>
      <p:ext uri="{BB962C8B-B14F-4D97-AF65-F5344CB8AC3E}">
        <p14:creationId xmlns:p14="http://schemas.microsoft.com/office/powerpoint/2010/main" val="3106812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blue_content with text left">
    <p:spTree>
      <p:nvGrpSpPr>
        <p:cNvPr id="1" name=""/>
        <p:cNvGrpSpPr/>
        <p:nvPr/>
      </p:nvGrpSpPr>
      <p:grpSpPr>
        <a:xfrm>
          <a:off x="0" y="0"/>
          <a:ext cx="0" cy="0"/>
          <a:chOff x="0" y="0"/>
          <a:chExt cx="0" cy="0"/>
        </a:xfrm>
      </p:grpSpPr>
      <p:sp>
        <p:nvSpPr>
          <p:cNvPr id="66" name="Text Placeholder 65">
            <a:extLst>
              <a:ext uri="{FF2B5EF4-FFF2-40B4-BE49-F238E27FC236}">
                <a16:creationId xmlns:a16="http://schemas.microsoft.com/office/drawing/2014/main" id="{42851CCA-0EAB-DEFD-701D-501FD4CE583F}"/>
              </a:ext>
            </a:extLst>
          </p:cNvPr>
          <p:cNvSpPr>
            <a:spLocks noGrp="1"/>
          </p:cNvSpPr>
          <p:nvPr>
            <p:ph type="body" sz="quarter" idx="10"/>
          </p:nvPr>
        </p:nvSpPr>
        <p:spPr>
          <a:xfrm>
            <a:off x="7734911" y="1563689"/>
            <a:ext cx="3940969"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69" name="Text Placeholder 68">
            <a:extLst>
              <a:ext uri="{FF2B5EF4-FFF2-40B4-BE49-F238E27FC236}">
                <a16:creationId xmlns:a16="http://schemas.microsoft.com/office/drawing/2014/main" id="{0BEDD4A4-FFB7-60FF-EC90-156FF8934567}"/>
              </a:ext>
            </a:extLst>
          </p:cNvPr>
          <p:cNvSpPr>
            <a:spLocks noGrp="1"/>
          </p:cNvSpPr>
          <p:nvPr>
            <p:ph type="body" sz="quarter" idx="11"/>
          </p:nvPr>
        </p:nvSpPr>
        <p:spPr>
          <a:xfrm>
            <a:off x="7734709" y="2486025"/>
            <a:ext cx="3940969" cy="3447783"/>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1" name="Content Placeholder 70">
            <a:extLst>
              <a:ext uri="{FF2B5EF4-FFF2-40B4-BE49-F238E27FC236}">
                <a16:creationId xmlns:a16="http://schemas.microsoft.com/office/drawing/2014/main" id="{142D2BBC-D26C-532C-F831-302579B5B319}"/>
              </a:ext>
            </a:extLst>
          </p:cNvPr>
          <p:cNvSpPr>
            <a:spLocks noGrp="1"/>
          </p:cNvSpPr>
          <p:nvPr>
            <p:ph sz="quarter" idx="12"/>
          </p:nvPr>
        </p:nvSpPr>
        <p:spPr>
          <a:xfrm>
            <a:off x="516322" y="1563689"/>
            <a:ext cx="7020000" cy="4370119"/>
          </a:xfrm>
          <a:prstGeom prst="rect">
            <a:avLst/>
          </a:prstGeom>
        </p:spPr>
        <p:txBody>
          <a:bodyPr anchor="ctr"/>
          <a:lstStyle>
            <a:lvl1pPr marL="0" indent="0" algn="ctr">
              <a:buNone/>
              <a:defRPr/>
            </a:lvl1pPr>
          </a:lstStyle>
          <a:p>
            <a:pPr lvl="0"/>
            <a:r>
              <a:rPr lang="en-US"/>
              <a:t>Click to edit Master text styles</a:t>
            </a:r>
          </a:p>
        </p:txBody>
      </p:sp>
      <p:pic>
        <p:nvPicPr>
          <p:cNvPr id="2" name="Picture 1">
            <a:extLst>
              <a:ext uri="{FF2B5EF4-FFF2-40B4-BE49-F238E27FC236}">
                <a16:creationId xmlns:a16="http://schemas.microsoft.com/office/drawing/2014/main" id="{96DF50B6-1F50-F636-58BA-197536CBDA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3" name="Rectangle 2">
            <a:extLst>
              <a:ext uri="{FF2B5EF4-FFF2-40B4-BE49-F238E27FC236}">
                <a16:creationId xmlns:a16="http://schemas.microsoft.com/office/drawing/2014/main" id="{7C56AF54-7444-6940-ED76-05AF18DCA954}"/>
              </a:ext>
            </a:extLst>
          </p:cNvPr>
          <p:cNvSpPr/>
          <p:nvPr userDrawn="1"/>
        </p:nvSpPr>
        <p:spPr>
          <a:xfrm>
            <a:off x="0" y="-7257"/>
            <a:ext cx="516322" cy="11473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4627717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ue_content with text left">
    <p:spTree>
      <p:nvGrpSpPr>
        <p:cNvPr id="1" name=""/>
        <p:cNvGrpSpPr/>
        <p:nvPr/>
      </p:nvGrpSpPr>
      <p:grpSpPr>
        <a:xfrm>
          <a:off x="0" y="0"/>
          <a:ext cx="0" cy="0"/>
          <a:chOff x="0" y="0"/>
          <a:chExt cx="0" cy="0"/>
        </a:xfrm>
      </p:grpSpPr>
      <p:sp>
        <p:nvSpPr>
          <p:cNvPr id="66" name="Text Placeholder 65">
            <a:extLst>
              <a:ext uri="{FF2B5EF4-FFF2-40B4-BE49-F238E27FC236}">
                <a16:creationId xmlns:a16="http://schemas.microsoft.com/office/drawing/2014/main" id="{42851CCA-0EAB-DEFD-701D-501FD4CE583F}"/>
              </a:ext>
            </a:extLst>
          </p:cNvPr>
          <p:cNvSpPr>
            <a:spLocks noGrp="1"/>
          </p:cNvSpPr>
          <p:nvPr>
            <p:ph type="body" sz="quarter" idx="10"/>
          </p:nvPr>
        </p:nvSpPr>
        <p:spPr>
          <a:xfrm>
            <a:off x="7753351" y="1563689"/>
            <a:ext cx="3940969" cy="720000"/>
          </a:xfrm>
          <a:prstGeom prst="rect">
            <a:avLst/>
          </a:prstGeom>
        </p:spPr>
        <p:txBody>
          <a:bodyPr anchor="t" anchorCtr="0">
            <a:normAutofit/>
          </a:bodyPr>
          <a:lstStyle>
            <a:lvl1pPr marL="0" indent="0">
              <a:buNone/>
              <a:defRPr sz="2400" b="1">
                <a:solidFill>
                  <a:srgbClr val="014270"/>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pic>
        <p:nvPicPr>
          <p:cNvPr id="2" name="Picture 1">
            <a:extLst>
              <a:ext uri="{FF2B5EF4-FFF2-40B4-BE49-F238E27FC236}">
                <a16:creationId xmlns:a16="http://schemas.microsoft.com/office/drawing/2014/main" id="{F5917933-B9EA-806C-787C-2D11267D7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257"/>
            <a:ext cx="12192000" cy="1147312"/>
          </a:xfrm>
          <a:prstGeom prst="rect">
            <a:avLst/>
          </a:prstGeom>
        </p:spPr>
      </p:pic>
      <p:sp>
        <p:nvSpPr>
          <p:cNvPr id="69" name="Text Placeholder 68">
            <a:extLst>
              <a:ext uri="{FF2B5EF4-FFF2-40B4-BE49-F238E27FC236}">
                <a16:creationId xmlns:a16="http://schemas.microsoft.com/office/drawing/2014/main" id="{0BEDD4A4-FFB7-60FF-EC90-156FF8934567}"/>
              </a:ext>
            </a:extLst>
          </p:cNvPr>
          <p:cNvSpPr>
            <a:spLocks noGrp="1"/>
          </p:cNvSpPr>
          <p:nvPr>
            <p:ph type="body" sz="quarter" idx="11"/>
          </p:nvPr>
        </p:nvSpPr>
        <p:spPr>
          <a:xfrm>
            <a:off x="7753149" y="2476500"/>
            <a:ext cx="3940969" cy="3457309"/>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1" name="Content Placeholder 70">
            <a:extLst>
              <a:ext uri="{FF2B5EF4-FFF2-40B4-BE49-F238E27FC236}">
                <a16:creationId xmlns:a16="http://schemas.microsoft.com/office/drawing/2014/main" id="{142D2BBC-D26C-532C-F831-302579B5B319}"/>
              </a:ext>
            </a:extLst>
          </p:cNvPr>
          <p:cNvSpPr>
            <a:spLocks noGrp="1"/>
          </p:cNvSpPr>
          <p:nvPr>
            <p:ph sz="quarter" idx="12"/>
          </p:nvPr>
        </p:nvSpPr>
        <p:spPr>
          <a:xfrm>
            <a:off x="497272" y="1563689"/>
            <a:ext cx="7020000" cy="4370119"/>
          </a:xfrm>
          <a:prstGeom prst="rect">
            <a:avLst/>
          </a:prstGeom>
        </p:spPr>
        <p:txBody>
          <a:bodyPr anchor="ctr"/>
          <a:lstStyle>
            <a:lvl1pPr marL="0" indent="0" algn="ctr">
              <a:buNone/>
              <a:defRPr/>
            </a:lvl1pPr>
          </a:lstStyle>
          <a:p>
            <a:pPr lvl="0"/>
            <a:r>
              <a:rPr lang="en-US"/>
              <a:t>Click to edit Master text styles</a:t>
            </a:r>
          </a:p>
        </p:txBody>
      </p:sp>
      <p:sp>
        <p:nvSpPr>
          <p:cNvPr id="3" name="Title 2">
            <a:extLst>
              <a:ext uri="{FF2B5EF4-FFF2-40B4-BE49-F238E27FC236}">
                <a16:creationId xmlns:a16="http://schemas.microsoft.com/office/drawing/2014/main" id="{0B5D0209-BCBC-E2C8-8514-D183DA532FFA}"/>
              </a:ext>
            </a:extLst>
          </p:cNvPr>
          <p:cNvSpPr>
            <a:spLocks noGrp="1"/>
          </p:cNvSpPr>
          <p:nvPr>
            <p:ph type="title" hasCustomPrompt="1"/>
          </p:nvPr>
        </p:nvSpPr>
        <p:spPr>
          <a:xfrm>
            <a:off x="2820000" y="309600"/>
            <a:ext cx="6552000" cy="551090"/>
          </a:xfrm>
          <a:ln>
            <a:solidFill>
              <a:schemeClr val="bg1"/>
            </a:solidFill>
          </a:ln>
        </p:spPr>
        <p:txBody>
          <a:bodyPr vert="horz" wrap="square" lIns="540000" tIns="90000" rIns="540000" bIns="90000" rtlCol="0" anchor="ctr">
            <a:spAutoFit/>
          </a:bodyPr>
          <a:lstStyle>
            <a:lvl1pPr>
              <a:defRPr lang="en-AU">
                <a:solidFill>
                  <a:schemeClr val="bg1"/>
                </a:solidFill>
              </a:defRPr>
            </a:lvl1pPr>
          </a:lstStyle>
          <a:p>
            <a:pPr lvl="0" algn="ctr">
              <a:lnSpc>
                <a:spcPct val="100000"/>
              </a:lnSpc>
            </a:pPr>
            <a:r>
              <a:rPr lang="en-GB"/>
              <a:t>CLICK TO EDIT MASTER TITLE STYLE</a:t>
            </a:r>
            <a:endParaRPr lang="en-AU"/>
          </a:p>
        </p:txBody>
      </p:sp>
      <p:sp>
        <p:nvSpPr>
          <p:cNvPr id="5" name="Rectangle 4">
            <a:extLst>
              <a:ext uri="{FF2B5EF4-FFF2-40B4-BE49-F238E27FC236}">
                <a16:creationId xmlns:a16="http://schemas.microsoft.com/office/drawing/2014/main" id="{BD59DA53-86A6-340D-CB95-A56922EF6899}"/>
              </a:ext>
            </a:extLst>
          </p:cNvPr>
          <p:cNvSpPr/>
          <p:nvPr userDrawn="1"/>
        </p:nvSpPr>
        <p:spPr>
          <a:xfrm>
            <a:off x="0" y="-7257"/>
            <a:ext cx="516322" cy="11473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4092549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blue title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3C7A8-BC1E-40F4-AC2B-2AA8DDEFA2F8}"/>
              </a:ext>
            </a:extLst>
          </p:cNvPr>
          <p:cNvSpPr>
            <a:spLocks noGrp="1" noRot="1" noMove="1" noResize="1" noEditPoints="1" noAdjustHandles="1" noChangeArrowheads="1" noChangeShapeType="1"/>
          </p:cNvSpPr>
          <p:nvPr userDrawn="1"/>
        </p:nvSpPr>
        <p:spPr>
          <a:xfrm>
            <a:off x="0" y="6124575"/>
            <a:ext cx="11536680" cy="733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a:p>
        </p:txBody>
      </p:sp>
      <p:pic>
        <p:nvPicPr>
          <p:cNvPr id="7" name="Picture 6">
            <a:extLst>
              <a:ext uri="{FF2B5EF4-FFF2-40B4-BE49-F238E27FC236}">
                <a16:creationId xmlns:a16="http://schemas.microsoft.com/office/drawing/2014/main" id="{BCDEF9A4-07E1-C6CA-2600-1442F35CAD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C08AE9CF-9A25-C30E-4C9F-319F17DBF0AF}"/>
              </a:ext>
            </a:extLst>
          </p:cNvPr>
          <p:cNvSpPr>
            <a:spLocks noGrp="1"/>
          </p:cNvSpPr>
          <p:nvPr>
            <p:ph type="title"/>
          </p:nvPr>
        </p:nvSpPr>
        <p:spPr>
          <a:xfrm>
            <a:off x="729430" y="1223169"/>
            <a:ext cx="4637139" cy="4411663"/>
          </a:xfrm>
        </p:spPr>
        <p:txBody>
          <a:bodyPr/>
          <a:lstStyle>
            <a:lvl1pPr algn="ctr">
              <a:defRPr>
                <a:solidFill>
                  <a:schemeClr val="bg1"/>
                </a:solidFill>
              </a:defRPr>
            </a:lvl1pPr>
          </a:lstStyle>
          <a:p>
            <a:r>
              <a:rPr lang="en-US"/>
              <a:t>Click to edit Master title style</a:t>
            </a:r>
            <a:endParaRPr lang="en-PH"/>
          </a:p>
        </p:txBody>
      </p:sp>
      <p:sp>
        <p:nvSpPr>
          <p:cNvPr id="3" name="Content Placeholder 4">
            <a:extLst>
              <a:ext uri="{FF2B5EF4-FFF2-40B4-BE49-F238E27FC236}">
                <a16:creationId xmlns:a16="http://schemas.microsoft.com/office/drawing/2014/main" id="{8E4441F0-B490-D5B3-2657-1403991CB5EF}"/>
              </a:ext>
            </a:extLst>
          </p:cNvPr>
          <p:cNvSpPr>
            <a:spLocks noGrp="1"/>
          </p:cNvSpPr>
          <p:nvPr>
            <p:ph sz="quarter" idx="10"/>
          </p:nvPr>
        </p:nvSpPr>
        <p:spPr>
          <a:xfrm>
            <a:off x="6381750" y="1019175"/>
            <a:ext cx="5543550" cy="5562600"/>
          </a:xfrm>
        </p:spPr>
        <p:txBody>
          <a:bodyPr>
            <a:normAutofit/>
          </a:bodyPr>
          <a:lstStyle>
            <a:lvl1pPr>
              <a:defRPr sz="1200" strike="noStrike"/>
            </a:lvl1pPr>
            <a:lvl2pPr>
              <a:defRPr sz="1200" strike="noStrike"/>
            </a:lvl2pPr>
            <a:lvl3pPr>
              <a:defRPr sz="1200" strike="noStrike"/>
            </a:lvl3pPr>
            <a:lvl4pPr>
              <a:defRPr sz="1200" strike="noStrike"/>
            </a:lvl4pPr>
            <a:lvl5pPr>
              <a:defRPr sz="1200" strike="noStrik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8">
            <a:extLst>
              <a:ext uri="{FF2B5EF4-FFF2-40B4-BE49-F238E27FC236}">
                <a16:creationId xmlns:a16="http://schemas.microsoft.com/office/drawing/2014/main" id="{A0129502-3B96-7D9E-F2DF-4569C4B57977}"/>
              </a:ext>
            </a:extLst>
          </p:cNvPr>
          <p:cNvSpPr>
            <a:spLocks noGrp="1"/>
          </p:cNvSpPr>
          <p:nvPr>
            <p:ph type="body" sz="quarter" idx="11"/>
          </p:nvPr>
        </p:nvSpPr>
        <p:spPr>
          <a:xfrm>
            <a:off x="6372225" y="323850"/>
            <a:ext cx="5543550" cy="552450"/>
          </a:xfrm>
        </p:spPr>
        <p:txBody>
          <a:bodyPr anchor="ctr" anchorCtr="0">
            <a:normAutofit/>
          </a:bodyPr>
          <a:lstStyle>
            <a:lvl1pPr marL="0" indent="0" algn="l">
              <a:buNone/>
              <a:defRPr sz="2400" b="1">
                <a:solidFill>
                  <a:schemeClr val="accent2"/>
                </a:solidFill>
                <a:latin typeface="+mj-lt"/>
              </a:defRPr>
            </a:lvl1pPr>
            <a:lvl2pPr marL="457200" indent="0">
              <a:buNone/>
              <a:defRPr b="1">
                <a:solidFill>
                  <a:schemeClr val="accent1"/>
                </a:solidFill>
                <a:latin typeface="+mj-lt"/>
              </a:defRPr>
            </a:lvl2pPr>
            <a:lvl3pPr marL="914400" indent="0">
              <a:buNone/>
              <a:defRPr b="1">
                <a:solidFill>
                  <a:schemeClr val="accent1"/>
                </a:solidFill>
                <a:latin typeface="+mj-lt"/>
              </a:defRPr>
            </a:lvl3pPr>
            <a:lvl4pPr marL="1371600" indent="0">
              <a:buNone/>
              <a:defRPr b="1">
                <a:solidFill>
                  <a:schemeClr val="accent1"/>
                </a:solidFill>
                <a:latin typeface="+mj-lt"/>
              </a:defRPr>
            </a:lvl4pPr>
            <a:lvl5pPr marL="1828800" indent="0">
              <a:buNone/>
              <a:defRPr b="1">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9123911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blue titl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3C7A8-BC1E-40F4-AC2B-2AA8DDEFA2F8}"/>
              </a:ext>
            </a:extLst>
          </p:cNvPr>
          <p:cNvSpPr>
            <a:spLocks noGrp="1" noRot="1" noMove="1" noResize="1" noEditPoints="1" noAdjustHandles="1" noChangeArrowheads="1" noChangeShapeType="1"/>
          </p:cNvSpPr>
          <p:nvPr userDrawn="1"/>
        </p:nvSpPr>
        <p:spPr>
          <a:xfrm>
            <a:off x="0" y="5915025"/>
            <a:ext cx="11536680" cy="942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a:p>
        </p:txBody>
      </p:sp>
      <p:pic>
        <p:nvPicPr>
          <p:cNvPr id="5" name="Picture 4">
            <a:extLst>
              <a:ext uri="{FF2B5EF4-FFF2-40B4-BE49-F238E27FC236}">
                <a16:creationId xmlns:a16="http://schemas.microsoft.com/office/drawing/2014/main" id="{6B4C19F2-D8D7-ACF3-2DF5-DE73EA350D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1" y="0"/>
            <a:ext cx="6096000" cy="6858000"/>
          </a:xfrm>
          <a:prstGeom prst="rect">
            <a:avLst/>
          </a:prstGeom>
        </p:spPr>
      </p:pic>
      <p:sp>
        <p:nvSpPr>
          <p:cNvPr id="2" name="Title 1">
            <a:extLst>
              <a:ext uri="{FF2B5EF4-FFF2-40B4-BE49-F238E27FC236}">
                <a16:creationId xmlns:a16="http://schemas.microsoft.com/office/drawing/2014/main" id="{C08AE9CF-9A25-C30E-4C9F-319F17DBF0AF}"/>
              </a:ext>
            </a:extLst>
          </p:cNvPr>
          <p:cNvSpPr>
            <a:spLocks noGrp="1"/>
          </p:cNvSpPr>
          <p:nvPr>
            <p:ph type="title"/>
          </p:nvPr>
        </p:nvSpPr>
        <p:spPr>
          <a:xfrm>
            <a:off x="6825432" y="1223169"/>
            <a:ext cx="4637139" cy="4411663"/>
          </a:xfrm>
        </p:spPr>
        <p:txBody>
          <a:bodyPr/>
          <a:lstStyle>
            <a:lvl1pPr algn="ctr">
              <a:defRPr>
                <a:solidFill>
                  <a:schemeClr val="bg1"/>
                </a:solidFill>
              </a:defRPr>
            </a:lvl1pPr>
          </a:lstStyle>
          <a:p>
            <a:r>
              <a:rPr lang="en-US"/>
              <a:t>Click to edit Master title style</a:t>
            </a:r>
            <a:endParaRPr lang="en-PH"/>
          </a:p>
        </p:txBody>
      </p:sp>
      <p:sp>
        <p:nvSpPr>
          <p:cNvPr id="3" name="Content Placeholder 4">
            <a:extLst>
              <a:ext uri="{FF2B5EF4-FFF2-40B4-BE49-F238E27FC236}">
                <a16:creationId xmlns:a16="http://schemas.microsoft.com/office/drawing/2014/main" id="{CE083F47-8D52-4FC0-1625-5BD734898A14}"/>
              </a:ext>
            </a:extLst>
          </p:cNvPr>
          <p:cNvSpPr>
            <a:spLocks noGrp="1"/>
          </p:cNvSpPr>
          <p:nvPr>
            <p:ph sz="quarter" idx="10"/>
          </p:nvPr>
        </p:nvSpPr>
        <p:spPr>
          <a:xfrm>
            <a:off x="280988" y="1019175"/>
            <a:ext cx="5543550" cy="5562600"/>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Text Placeholder 8">
            <a:extLst>
              <a:ext uri="{FF2B5EF4-FFF2-40B4-BE49-F238E27FC236}">
                <a16:creationId xmlns:a16="http://schemas.microsoft.com/office/drawing/2014/main" id="{D4C0542C-48E9-60A3-5250-F0260F5A22F5}"/>
              </a:ext>
            </a:extLst>
          </p:cNvPr>
          <p:cNvSpPr>
            <a:spLocks noGrp="1"/>
          </p:cNvSpPr>
          <p:nvPr>
            <p:ph type="body" sz="quarter" idx="11"/>
          </p:nvPr>
        </p:nvSpPr>
        <p:spPr>
          <a:xfrm>
            <a:off x="271463" y="323850"/>
            <a:ext cx="5543550" cy="552450"/>
          </a:xfrm>
        </p:spPr>
        <p:txBody>
          <a:bodyPr vert="horz" lIns="0" tIns="0" rIns="0" bIns="0" rtlCol="0" anchor="ctr" anchorCtr="0">
            <a:normAutofit/>
          </a:bodyPr>
          <a:lstStyle>
            <a:lvl1pPr>
              <a:defRPr lang="en-US" sz="2400" b="1" dirty="0">
                <a:solidFill>
                  <a:schemeClr val="accent2"/>
                </a:solidFill>
                <a:latin typeface="+mj-lt"/>
              </a:defRPr>
            </a:lvl1pPr>
          </a:lstStyle>
          <a:p>
            <a:pPr marL="0" lvl="0" indent="0">
              <a:buNone/>
            </a:pPr>
            <a:r>
              <a:rPr lang="en-US"/>
              <a:t>Click to edit Master text styles</a:t>
            </a:r>
          </a:p>
        </p:txBody>
      </p:sp>
    </p:spTree>
    <p:extLst>
      <p:ext uri="{BB962C8B-B14F-4D97-AF65-F5344CB8AC3E}">
        <p14:creationId xmlns:p14="http://schemas.microsoft.com/office/powerpoint/2010/main" val="429477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87A8EE-A0DF-AFB6-A64E-E2F51E41D820}"/>
              </a:ext>
            </a:extLst>
          </p:cNvPr>
          <p:cNvSpPr>
            <a:spLocks noGrp="1"/>
          </p:cNvSpPr>
          <p:nvPr>
            <p:ph type="pic" sz="quarter" idx="10"/>
          </p:nvPr>
        </p:nvSpPr>
        <p:spPr>
          <a:xfrm>
            <a:off x="0" y="0"/>
            <a:ext cx="12192000" cy="6858000"/>
          </a:xfrm>
        </p:spPr>
        <p:txBody>
          <a:bodyPr anchor="ctr"/>
          <a:lstStyle>
            <a:lvl1pPr marL="0" indent="0" algn="ctr">
              <a:buNone/>
              <a:defRPr/>
            </a:lvl1pPr>
          </a:lstStyle>
          <a:p>
            <a:r>
              <a:rPr lang="en-US"/>
              <a:t>Click icon to add picture</a:t>
            </a:r>
            <a:endParaRPr lang="en-PH"/>
          </a:p>
        </p:txBody>
      </p:sp>
    </p:spTree>
    <p:extLst>
      <p:ext uri="{BB962C8B-B14F-4D97-AF65-F5344CB8AC3E}">
        <p14:creationId xmlns:p14="http://schemas.microsoft.com/office/powerpoint/2010/main" val="4252926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26209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lti-photos with Footer">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CC7FE40E-7DD5-DF11-FBAE-EAD6896A1C21}"/>
              </a:ext>
            </a:extLst>
          </p:cNvPr>
          <p:cNvSpPr>
            <a:spLocks noGrp="1"/>
          </p:cNvSpPr>
          <p:nvPr>
            <p:ph type="pic" sz="quarter" idx="10"/>
          </p:nvPr>
        </p:nvSpPr>
        <p:spPr>
          <a:xfrm>
            <a:off x="276225" y="276225"/>
            <a:ext cx="2266950" cy="1419225"/>
          </a:xfrm>
        </p:spPr>
        <p:txBody>
          <a:bodyPr anchor="ctr"/>
          <a:lstStyle>
            <a:lvl1pPr marL="0" indent="0" algn="ctr">
              <a:buNone/>
              <a:defRPr/>
            </a:lvl1pPr>
          </a:lstStyle>
          <a:p>
            <a:r>
              <a:rPr lang="en-US"/>
              <a:t>Click icon to add picture</a:t>
            </a:r>
            <a:endParaRPr lang="en-PH"/>
          </a:p>
        </p:txBody>
      </p:sp>
      <p:sp>
        <p:nvSpPr>
          <p:cNvPr id="3" name="Picture Placeholder 4">
            <a:extLst>
              <a:ext uri="{FF2B5EF4-FFF2-40B4-BE49-F238E27FC236}">
                <a16:creationId xmlns:a16="http://schemas.microsoft.com/office/drawing/2014/main" id="{514CE398-4C4A-EFC3-F05D-61142879D98D}"/>
              </a:ext>
            </a:extLst>
          </p:cNvPr>
          <p:cNvSpPr>
            <a:spLocks noGrp="1"/>
          </p:cNvSpPr>
          <p:nvPr>
            <p:ph type="pic" sz="quarter" idx="11"/>
          </p:nvPr>
        </p:nvSpPr>
        <p:spPr>
          <a:xfrm>
            <a:off x="2619375" y="276225"/>
            <a:ext cx="2266950" cy="1419225"/>
          </a:xfrm>
        </p:spPr>
        <p:txBody>
          <a:bodyPr anchor="ctr"/>
          <a:lstStyle>
            <a:lvl1pPr marL="0" indent="0" algn="ctr">
              <a:buNone/>
              <a:defRPr/>
            </a:lvl1pPr>
          </a:lstStyle>
          <a:p>
            <a:r>
              <a:rPr lang="en-US"/>
              <a:t>Click icon to add picture</a:t>
            </a:r>
            <a:endParaRPr lang="en-PH"/>
          </a:p>
        </p:txBody>
      </p:sp>
      <p:sp>
        <p:nvSpPr>
          <p:cNvPr id="4" name="Picture Placeholder 4">
            <a:extLst>
              <a:ext uri="{FF2B5EF4-FFF2-40B4-BE49-F238E27FC236}">
                <a16:creationId xmlns:a16="http://schemas.microsoft.com/office/drawing/2014/main" id="{6843F03C-A1D0-6DDA-947D-FB5D96280CC2}"/>
              </a:ext>
            </a:extLst>
          </p:cNvPr>
          <p:cNvSpPr>
            <a:spLocks noGrp="1"/>
          </p:cNvSpPr>
          <p:nvPr>
            <p:ph type="pic" sz="quarter" idx="12"/>
          </p:nvPr>
        </p:nvSpPr>
        <p:spPr>
          <a:xfrm>
            <a:off x="4962525" y="276225"/>
            <a:ext cx="2266950" cy="1419225"/>
          </a:xfrm>
        </p:spPr>
        <p:txBody>
          <a:bodyPr anchor="ctr"/>
          <a:lstStyle>
            <a:lvl1pPr marL="0" indent="0" algn="ctr">
              <a:buNone/>
              <a:defRPr/>
            </a:lvl1pPr>
          </a:lstStyle>
          <a:p>
            <a:r>
              <a:rPr lang="en-US"/>
              <a:t>Click icon to add picture</a:t>
            </a:r>
            <a:endParaRPr lang="en-PH"/>
          </a:p>
        </p:txBody>
      </p:sp>
      <p:sp>
        <p:nvSpPr>
          <p:cNvPr id="8" name="Picture Placeholder 4">
            <a:extLst>
              <a:ext uri="{FF2B5EF4-FFF2-40B4-BE49-F238E27FC236}">
                <a16:creationId xmlns:a16="http://schemas.microsoft.com/office/drawing/2014/main" id="{CB4DC49C-48CA-D8B0-6650-C501BB9FE768}"/>
              </a:ext>
            </a:extLst>
          </p:cNvPr>
          <p:cNvSpPr>
            <a:spLocks noGrp="1"/>
          </p:cNvSpPr>
          <p:nvPr>
            <p:ph type="pic" sz="quarter" idx="13"/>
          </p:nvPr>
        </p:nvSpPr>
        <p:spPr>
          <a:xfrm>
            <a:off x="7305675" y="276225"/>
            <a:ext cx="2266950" cy="1419225"/>
          </a:xfrm>
        </p:spPr>
        <p:txBody>
          <a:bodyPr anchor="ctr"/>
          <a:lstStyle>
            <a:lvl1pPr marL="0" indent="0" algn="ctr">
              <a:buNone/>
              <a:defRPr/>
            </a:lvl1pPr>
          </a:lstStyle>
          <a:p>
            <a:r>
              <a:rPr lang="en-US"/>
              <a:t>Click icon to add picture</a:t>
            </a:r>
            <a:endParaRPr lang="en-PH"/>
          </a:p>
        </p:txBody>
      </p:sp>
      <p:sp>
        <p:nvSpPr>
          <p:cNvPr id="9" name="Picture Placeholder 4">
            <a:extLst>
              <a:ext uri="{FF2B5EF4-FFF2-40B4-BE49-F238E27FC236}">
                <a16:creationId xmlns:a16="http://schemas.microsoft.com/office/drawing/2014/main" id="{E587DF94-8ABF-4AEA-E592-89B57EC7274A}"/>
              </a:ext>
            </a:extLst>
          </p:cNvPr>
          <p:cNvSpPr>
            <a:spLocks noGrp="1"/>
          </p:cNvSpPr>
          <p:nvPr>
            <p:ph type="pic" sz="quarter" idx="14"/>
          </p:nvPr>
        </p:nvSpPr>
        <p:spPr>
          <a:xfrm>
            <a:off x="9648825" y="276225"/>
            <a:ext cx="2266950" cy="1419225"/>
          </a:xfrm>
        </p:spPr>
        <p:txBody>
          <a:bodyPr anchor="ctr"/>
          <a:lstStyle>
            <a:lvl1pPr marL="0" indent="0" algn="ctr">
              <a:buNone/>
              <a:defRPr/>
            </a:lvl1pPr>
          </a:lstStyle>
          <a:p>
            <a:r>
              <a:rPr lang="en-US"/>
              <a:t>Click icon to add picture</a:t>
            </a:r>
            <a:endParaRPr lang="en-PH"/>
          </a:p>
        </p:txBody>
      </p:sp>
      <p:sp>
        <p:nvSpPr>
          <p:cNvPr id="10" name="Picture Placeholder 4">
            <a:extLst>
              <a:ext uri="{FF2B5EF4-FFF2-40B4-BE49-F238E27FC236}">
                <a16:creationId xmlns:a16="http://schemas.microsoft.com/office/drawing/2014/main" id="{AAF53EA0-C190-3730-20BC-89DF764D51B5}"/>
              </a:ext>
            </a:extLst>
          </p:cNvPr>
          <p:cNvSpPr>
            <a:spLocks noGrp="1"/>
          </p:cNvSpPr>
          <p:nvPr>
            <p:ph type="pic" sz="quarter" idx="15"/>
          </p:nvPr>
        </p:nvSpPr>
        <p:spPr>
          <a:xfrm>
            <a:off x="276225" y="1762125"/>
            <a:ext cx="2266950" cy="1419225"/>
          </a:xfrm>
        </p:spPr>
        <p:txBody>
          <a:bodyPr anchor="ctr"/>
          <a:lstStyle>
            <a:lvl1pPr marL="0" indent="0" algn="ctr">
              <a:buNone/>
              <a:defRPr/>
            </a:lvl1pPr>
          </a:lstStyle>
          <a:p>
            <a:r>
              <a:rPr lang="en-US"/>
              <a:t>Click icon to add picture</a:t>
            </a:r>
            <a:endParaRPr lang="en-PH"/>
          </a:p>
        </p:txBody>
      </p:sp>
      <p:sp>
        <p:nvSpPr>
          <p:cNvPr id="11" name="Picture Placeholder 4">
            <a:extLst>
              <a:ext uri="{FF2B5EF4-FFF2-40B4-BE49-F238E27FC236}">
                <a16:creationId xmlns:a16="http://schemas.microsoft.com/office/drawing/2014/main" id="{D18914A2-7729-D3C9-47E3-6485C6CAEB1D}"/>
              </a:ext>
            </a:extLst>
          </p:cNvPr>
          <p:cNvSpPr>
            <a:spLocks noGrp="1"/>
          </p:cNvSpPr>
          <p:nvPr>
            <p:ph type="pic" sz="quarter" idx="16"/>
          </p:nvPr>
        </p:nvSpPr>
        <p:spPr>
          <a:xfrm>
            <a:off x="2619375" y="1762125"/>
            <a:ext cx="2266950" cy="1419225"/>
          </a:xfrm>
        </p:spPr>
        <p:txBody>
          <a:bodyPr anchor="ctr"/>
          <a:lstStyle>
            <a:lvl1pPr marL="0" indent="0" algn="ctr">
              <a:buNone/>
              <a:defRPr/>
            </a:lvl1pPr>
          </a:lstStyle>
          <a:p>
            <a:r>
              <a:rPr lang="en-US"/>
              <a:t>Click icon to add picture</a:t>
            </a:r>
            <a:endParaRPr lang="en-PH"/>
          </a:p>
        </p:txBody>
      </p:sp>
      <p:sp>
        <p:nvSpPr>
          <p:cNvPr id="12" name="Picture Placeholder 4">
            <a:extLst>
              <a:ext uri="{FF2B5EF4-FFF2-40B4-BE49-F238E27FC236}">
                <a16:creationId xmlns:a16="http://schemas.microsoft.com/office/drawing/2014/main" id="{63982E7A-AA07-6185-ED45-B22ECCE9FD1C}"/>
              </a:ext>
            </a:extLst>
          </p:cNvPr>
          <p:cNvSpPr>
            <a:spLocks noGrp="1"/>
          </p:cNvSpPr>
          <p:nvPr>
            <p:ph type="pic" sz="quarter" idx="17"/>
          </p:nvPr>
        </p:nvSpPr>
        <p:spPr>
          <a:xfrm>
            <a:off x="4962525" y="1762124"/>
            <a:ext cx="2266950" cy="1419225"/>
          </a:xfrm>
        </p:spPr>
        <p:txBody>
          <a:bodyPr anchor="ctr"/>
          <a:lstStyle>
            <a:lvl1pPr marL="0" indent="0" algn="ctr">
              <a:buNone/>
              <a:defRPr/>
            </a:lvl1pPr>
          </a:lstStyle>
          <a:p>
            <a:r>
              <a:rPr lang="en-US"/>
              <a:t>Click icon to add picture</a:t>
            </a:r>
            <a:endParaRPr lang="en-PH"/>
          </a:p>
        </p:txBody>
      </p:sp>
      <p:sp>
        <p:nvSpPr>
          <p:cNvPr id="13" name="Picture Placeholder 4">
            <a:extLst>
              <a:ext uri="{FF2B5EF4-FFF2-40B4-BE49-F238E27FC236}">
                <a16:creationId xmlns:a16="http://schemas.microsoft.com/office/drawing/2014/main" id="{AAC0BD98-0407-1AA9-6C06-AE33E1D5AB1F}"/>
              </a:ext>
            </a:extLst>
          </p:cNvPr>
          <p:cNvSpPr>
            <a:spLocks noGrp="1"/>
          </p:cNvSpPr>
          <p:nvPr>
            <p:ph type="pic" sz="quarter" idx="18"/>
          </p:nvPr>
        </p:nvSpPr>
        <p:spPr>
          <a:xfrm>
            <a:off x="7305675" y="1762125"/>
            <a:ext cx="2266950" cy="1419225"/>
          </a:xfrm>
        </p:spPr>
        <p:txBody>
          <a:bodyPr anchor="ctr"/>
          <a:lstStyle>
            <a:lvl1pPr marL="0" indent="0" algn="ctr">
              <a:buNone/>
              <a:defRPr/>
            </a:lvl1pPr>
          </a:lstStyle>
          <a:p>
            <a:r>
              <a:rPr lang="en-US"/>
              <a:t>Click icon to add picture</a:t>
            </a:r>
            <a:endParaRPr lang="en-PH"/>
          </a:p>
        </p:txBody>
      </p:sp>
      <p:sp>
        <p:nvSpPr>
          <p:cNvPr id="14" name="Picture Placeholder 4">
            <a:extLst>
              <a:ext uri="{FF2B5EF4-FFF2-40B4-BE49-F238E27FC236}">
                <a16:creationId xmlns:a16="http://schemas.microsoft.com/office/drawing/2014/main" id="{073686FE-CA60-95F4-A903-F37F24E99400}"/>
              </a:ext>
            </a:extLst>
          </p:cNvPr>
          <p:cNvSpPr>
            <a:spLocks noGrp="1"/>
          </p:cNvSpPr>
          <p:nvPr>
            <p:ph type="pic" sz="quarter" idx="19"/>
          </p:nvPr>
        </p:nvSpPr>
        <p:spPr>
          <a:xfrm>
            <a:off x="9648825" y="1762125"/>
            <a:ext cx="2266950" cy="1419225"/>
          </a:xfrm>
        </p:spPr>
        <p:txBody>
          <a:bodyPr anchor="ctr"/>
          <a:lstStyle>
            <a:lvl1pPr marL="0" indent="0" algn="ctr">
              <a:buNone/>
              <a:defRPr/>
            </a:lvl1pPr>
          </a:lstStyle>
          <a:p>
            <a:r>
              <a:rPr lang="en-US"/>
              <a:t>Click icon to add picture</a:t>
            </a:r>
            <a:endParaRPr lang="en-PH"/>
          </a:p>
        </p:txBody>
      </p:sp>
      <p:sp>
        <p:nvSpPr>
          <p:cNvPr id="15" name="Picture Placeholder 4">
            <a:extLst>
              <a:ext uri="{FF2B5EF4-FFF2-40B4-BE49-F238E27FC236}">
                <a16:creationId xmlns:a16="http://schemas.microsoft.com/office/drawing/2014/main" id="{55D95D68-C593-4501-E3BC-3C1F4585FD09}"/>
              </a:ext>
            </a:extLst>
          </p:cNvPr>
          <p:cNvSpPr>
            <a:spLocks noGrp="1"/>
          </p:cNvSpPr>
          <p:nvPr>
            <p:ph type="pic" sz="quarter" idx="20"/>
          </p:nvPr>
        </p:nvSpPr>
        <p:spPr>
          <a:xfrm>
            <a:off x="276225" y="3248025"/>
            <a:ext cx="2266950" cy="1419225"/>
          </a:xfrm>
        </p:spPr>
        <p:txBody>
          <a:bodyPr anchor="ctr"/>
          <a:lstStyle>
            <a:lvl1pPr marL="0" indent="0" algn="ctr">
              <a:buNone/>
              <a:defRPr/>
            </a:lvl1pPr>
          </a:lstStyle>
          <a:p>
            <a:r>
              <a:rPr lang="en-US"/>
              <a:t>Click icon to add picture</a:t>
            </a:r>
            <a:endParaRPr lang="en-PH"/>
          </a:p>
        </p:txBody>
      </p:sp>
      <p:sp>
        <p:nvSpPr>
          <p:cNvPr id="16" name="Picture Placeholder 4">
            <a:extLst>
              <a:ext uri="{FF2B5EF4-FFF2-40B4-BE49-F238E27FC236}">
                <a16:creationId xmlns:a16="http://schemas.microsoft.com/office/drawing/2014/main" id="{DC0E299C-18C6-0984-417C-42C151B46BD9}"/>
              </a:ext>
            </a:extLst>
          </p:cNvPr>
          <p:cNvSpPr>
            <a:spLocks noGrp="1"/>
          </p:cNvSpPr>
          <p:nvPr>
            <p:ph type="pic" sz="quarter" idx="21"/>
          </p:nvPr>
        </p:nvSpPr>
        <p:spPr>
          <a:xfrm>
            <a:off x="2619375" y="3248025"/>
            <a:ext cx="2266950" cy="1419225"/>
          </a:xfrm>
        </p:spPr>
        <p:txBody>
          <a:bodyPr anchor="ctr"/>
          <a:lstStyle>
            <a:lvl1pPr marL="0" indent="0" algn="ctr">
              <a:buNone/>
              <a:defRPr/>
            </a:lvl1pPr>
          </a:lstStyle>
          <a:p>
            <a:r>
              <a:rPr lang="en-US"/>
              <a:t>Click icon to add picture</a:t>
            </a:r>
            <a:endParaRPr lang="en-PH"/>
          </a:p>
        </p:txBody>
      </p:sp>
      <p:sp>
        <p:nvSpPr>
          <p:cNvPr id="17" name="Picture Placeholder 4">
            <a:extLst>
              <a:ext uri="{FF2B5EF4-FFF2-40B4-BE49-F238E27FC236}">
                <a16:creationId xmlns:a16="http://schemas.microsoft.com/office/drawing/2014/main" id="{C02A7EFD-1522-3CCD-03EC-BE314E71124B}"/>
              </a:ext>
            </a:extLst>
          </p:cNvPr>
          <p:cNvSpPr>
            <a:spLocks noGrp="1"/>
          </p:cNvSpPr>
          <p:nvPr>
            <p:ph type="pic" sz="quarter" idx="22"/>
          </p:nvPr>
        </p:nvSpPr>
        <p:spPr>
          <a:xfrm>
            <a:off x="4962525" y="3248025"/>
            <a:ext cx="2266950" cy="1419225"/>
          </a:xfrm>
        </p:spPr>
        <p:txBody>
          <a:bodyPr anchor="ctr"/>
          <a:lstStyle>
            <a:lvl1pPr marL="0" indent="0" algn="ctr">
              <a:buNone/>
              <a:defRPr/>
            </a:lvl1pPr>
          </a:lstStyle>
          <a:p>
            <a:r>
              <a:rPr lang="en-US"/>
              <a:t>Click icon to add picture</a:t>
            </a:r>
            <a:endParaRPr lang="en-PH"/>
          </a:p>
        </p:txBody>
      </p:sp>
      <p:sp>
        <p:nvSpPr>
          <p:cNvPr id="18" name="Picture Placeholder 4">
            <a:extLst>
              <a:ext uri="{FF2B5EF4-FFF2-40B4-BE49-F238E27FC236}">
                <a16:creationId xmlns:a16="http://schemas.microsoft.com/office/drawing/2014/main" id="{D40A3341-B1A8-9265-C58E-D4CD6CA79437}"/>
              </a:ext>
            </a:extLst>
          </p:cNvPr>
          <p:cNvSpPr>
            <a:spLocks noGrp="1"/>
          </p:cNvSpPr>
          <p:nvPr>
            <p:ph type="pic" sz="quarter" idx="23"/>
          </p:nvPr>
        </p:nvSpPr>
        <p:spPr>
          <a:xfrm>
            <a:off x="7305675" y="3248025"/>
            <a:ext cx="2266950" cy="1419225"/>
          </a:xfrm>
        </p:spPr>
        <p:txBody>
          <a:bodyPr anchor="ctr"/>
          <a:lstStyle>
            <a:lvl1pPr marL="0" indent="0" algn="ctr">
              <a:buNone/>
              <a:defRPr/>
            </a:lvl1pPr>
          </a:lstStyle>
          <a:p>
            <a:r>
              <a:rPr lang="en-US"/>
              <a:t>Click icon to add picture</a:t>
            </a:r>
            <a:endParaRPr lang="en-PH"/>
          </a:p>
        </p:txBody>
      </p:sp>
      <p:sp>
        <p:nvSpPr>
          <p:cNvPr id="19" name="Picture Placeholder 4">
            <a:extLst>
              <a:ext uri="{FF2B5EF4-FFF2-40B4-BE49-F238E27FC236}">
                <a16:creationId xmlns:a16="http://schemas.microsoft.com/office/drawing/2014/main" id="{43B939DD-CE34-7616-C7F6-74122556547C}"/>
              </a:ext>
            </a:extLst>
          </p:cNvPr>
          <p:cNvSpPr>
            <a:spLocks noGrp="1"/>
          </p:cNvSpPr>
          <p:nvPr>
            <p:ph type="pic" sz="quarter" idx="24"/>
          </p:nvPr>
        </p:nvSpPr>
        <p:spPr>
          <a:xfrm>
            <a:off x="9648825" y="3248025"/>
            <a:ext cx="2266950" cy="1419225"/>
          </a:xfrm>
        </p:spPr>
        <p:txBody>
          <a:bodyPr anchor="ctr"/>
          <a:lstStyle>
            <a:lvl1pPr marL="0" indent="0" algn="ctr">
              <a:buNone/>
              <a:defRPr/>
            </a:lvl1pPr>
          </a:lstStyle>
          <a:p>
            <a:r>
              <a:rPr lang="en-US"/>
              <a:t>Click icon to add picture</a:t>
            </a:r>
            <a:endParaRPr lang="en-PH"/>
          </a:p>
        </p:txBody>
      </p:sp>
      <p:sp>
        <p:nvSpPr>
          <p:cNvPr id="20" name="Picture Placeholder 4">
            <a:extLst>
              <a:ext uri="{FF2B5EF4-FFF2-40B4-BE49-F238E27FC236}">
                <a16:creationId xmlns:a16="http://schemas.microsoft.com/office/drawing/2014/main" id="{493B79E8-920B-2885-6EAB-8E3A2DC6D5E2}"/>
              </a:ext>
            </a:extLst>
          </p:cNvPr>
          <p:cNvSpPr>
            <a:spLocks noGrp="1"/>
          </p:cNvSpPr>
          <p:nvPr>
            <p:ph type="pic" sz="quarter" idx="25"/>
          </p:nvPr>
        </p:nvSpPr>
        <p:spPr>
          <a:xfrm>
            <a:off x="276225" y="4752975"/>
            <a:ext cx="2266950" cy="1419225"/>
          </a:xfrm>
        </p:spPr>
        <p:txBody>
          <a:bodyPr anchor="ctr"/>
          <a:lstStyle>
            <a:lvl1pPr marL="0" indent="0" algn="ctr">
              <a:buNone/>
              <a:defRPr/>
            </a:lvl1pPr>
          </a:lstStyle>
          <a:p>
            <a:r>
              <a:rPr lang="en-US"/>
              <a:t>Click icon to add picture</a:t>
            </a:r>
            <a:endParaRPr lang="en-PH"/>
          </a:p>
        </p:txBody>
      </p:sp>
      <p:sp>
        <p:nvSpPr>
          <p:cNvPr id="21" name="Picture Placeholder 4">
            <a:extLst>
              <a:ext uri="{FF2B5EF4-FFF2-40B4-BE49-F238E27FC236}">
                <a16:creationId xmlns:a16="http://schemas.microsoft.com/office/drawing/2014/main" id="{241AFB0D-F8A4-E4E4-F72A-F509D722D745}"/>
              </a:ext>
            </a:extLst>
          </p:cNvPr>
          <p:cNvSpPr>
            <a:spLocks noGrp="1"/>
          </p:cNvSpPr>
          <p:nvPr>
            <p:ph type="pic" sz="quarter" idx="26"/>
          </p:nvPr>
        </p:nvSpPr>
        <p:spPr>
          <a:xfrm>
            <a:off x="2619375" y="4752975"/>
            <a:ext cx="2266950" cy="1419225"/>
          </a:xfrm>
        </p:spPr>
        <p:txBody>
          <a:bodyPr anchor="ctr"/>
          <a:lstStyle>
            <a:lvl1pPr marL="0" indent="0" algn="ctr">
              <a:buNone/>
              <a:defRPr/>
            </a:lvl1pPr>
          </a:lstStyle>
          <a:p>
            <a:r>
              <a:rPr lang="en-US"/>
              <a:t>Click icon to add picture</a:t>
            </a:r>
            <a:endParaRPr lang="en-PH"/>
          </a:p>
        </p:txBody>
      </p:sp>
      <p:sp>
        <p:nvSpPr>
          <p:cNvPr id="22" name="Picture Placeholder 4">
            <a:extLst>
              <a:ext uri="{FF2B5EF4-FFF2-40B4-BE49-F238E27FC236}">
                <a16:creationId xmlns:a16="http://schemas.microsoft.com/office/drawing/2014/main" id="{DE862D8B-67B8-2D95-68F5-AE4BD5672DDE}"/>
              </a:ext>
            </a:extLst>
          </p:cNvPr>
          <p:cNvSpPr>
            <a:spLocks noGrp="1"/>
          </p:cNvSpPr>
          <p:nvPr>
            <p:ph type="pic" sz="quarter" idx="27"/>
          </p:nvPr>
        </p:nvSpPr>
        <p:spPr>
          <a:xfrm>
            <a:off x="4962525" y="4752975"/>
            <a:ext cx="2266950" cy="1419225"/>
          </a:xfrm>
        </p:spPr>
        <p:txBody>
          <a:bodyPr anchor="ctr"/>
          <a:lstStyle>
            <a:lvl1pPr marL="0" indent="0" algn="ctr">
              <a:buNone/>
              <a:defRPr/>
            </a:lvl1pPr>
          </a:lstStyle>
          <a:p>
            <a:r>
              <a:rPr lang="en-US"/>
              <a:t>Click icon to add picture</a:t>
            </a:r>
            <a:endParaRPr lang="en-PH"/>
          </a:p>
        </p:txBody>
      </p:sp>
      <p:sp>
        <p:nvSpPr>
          <p:cNvPr id="23" name="Picture Placeholder 4">
            <a:extLst>
              <a:ext uri="{FF2B5EF4-FFF2-40B4-BE49-F238E27FC236}">
                <a16:creationId xmlns:a16="http://schemas.microsoft.com/office/drawing/2014/main" id="{993FD326-1536-6C11-EE9B-3C9ACE76F6A0}"/>
              </a:ext>
            </a:extLst>
          </p:cNvPr>
          <p:cNvSpPr>
            <a:spLocks noGrp="1"/>
          </p:cNvSpPr>
          <p:nvPr>
            <p:ph type="pic" sz="quarter" idx="28"/>
          </p:nvPr>
        </p:nvSpPr>
        <p:spPr>
          <a:xfrm>
            <a:off x="7305675" y="4752975"/>
            <a:ext cx="2266950" cy="1419225"/>
          </a:xfrm>
        </p:spPr>
        <p:txBody>
          <a:bodyPr anchor="ctr"/>
          <a:lstStyle>
            <a:lvl1pPr marL="0" indent="0" algn="ctr">
              <a:buNone/>
              <a:defRPr/>
            </a:lvl1pPr>
          </a:lstStyle>
          <a:p>
            <a:r>
              <a:rPr lang="en-US"/>
              <a:t>Click icon to add picture</a:t>
            </a:r>
            <a:endParaRPr lang="en-PH"/>
          </a:p>
        </p:txBody>
      </p:sp>
      <p:sp>
        <p:nvSpPr>
          <p:cNvPr id="24" name="Picture Placeholder 4">
            <a:extLst>
              <a:ext uri="{FF2B5EF4-FFF2-40B4-BE49-F238E27FC236}">
                <a16:creationId xmlns:a16="http://schemas.microsoft.com/office/drawing/2014/main" id="{A27DF8AC-FEB2-93F2-E871-F2580E663E79}"/>
              </a:ext>
            </a:extLst>
          </p:cNvPr>
          <p:cNvSpPr>
            <a:spLocks noGrp="1"/>
          </p:cNvSpPr>
          <p:nvPr>
            <p:ph type="pic" sz="quarter" idx="29"/>
          </p:nvPr>
        </p:nvSpPr>
        <p:spPr>
          <a:xfrm>
            <a:off x="9648825" y="4752975"/>
            <a:ext cx="2266950" cy="1419225"/>
          </a:xfrm>
        </p:spPr>
        <p:txBody>
          <a:bodyPr anchor="ctr"/>
          <a:lstStyle>
            <a:lvl1pPr marL="0" indent="0" algn="ctr">
              <a:buNone/>
              <a:defRPr/>
            </a:lvl1pPr>
          </a:lstStyle>
          <a:p>
            <a:r>
              <a:rPr lang="en-US"/>
              <a:t>Click icon to add picture</a:t>
            </a:r>
            <a:endParaRPr lang="en-PH"/>
          </a:p>
        </p:txBody>
      </p:sp>
    </p:spTree>
    <p:extLst>
      <p:ext uri="{BB962C8B-B14F-4D97-AF65-F5344CB8AC3E}">
        <p14:creationId xmlns:p14="http://schemas.microsoft.com/office/powerpoint/2010/main" val="2817065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039B5D-9793-AF78-692B-05984A9BA5EA}"/>
              </a:ext>
            </a:extLst>
          </p:cNvPr>
          <p:cNvSpPr txBox="1"/>
          <p:nvPr userDrawn="1"/>
        </p:nvSpPr>
        <p:spPr>
          <a:xfrm>
            <a:off x="-1308100" y="0"/>
            <a:ext cx="1092200" cy="1569660"/>
          </a:xfrm>
          <a:prstGeom prst="rect">
            <a:avLst/>
          </a:prstGeom>
          <a:noFill/>
        </p:spPr>
        <p:txBody>
          <a:bodyPr wrap="square" rtlCol="0">
            <a:spAutoFit/>
          </a:bodyPr>
          <a:lstStyle/>
          <a:p>
            <a:r>
              <a:rPr lang="en-US" sz="1200"/>
              <a:t>To replace photo, right click on the placeholder photo, then choose “Change Picture”</a:t>
            </a:r>
            <a:endParaRPr lang="en-PH" sz="1200"/>
          </a:p>
        </p:txBody>
      </p:sp>
      <p:pic>
        <p:nvPicPr>
          <p:cNvPr id="3" name="Picture 2" descr="A blue screen with a circle&#10;&#10;AI-generated content may be incorrect.">
            <a:extLst>
              <a:ext uri="{FF2B5EF4-FFF2-40B4-BE49-F238E27FC236}">
                <a16:creationId xmlns:a16="http://schemas.microsoft.com/office/drawing/2014/main" id="{CB21E2ED-3934-0B53-6441-BA31C9968753}"/>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9733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blue_content with text right">
    <p:spTree>
      <p:nvGrpSpPr>
        <p:cNvPr id="1" name=""/>
        <p:cNvGrpSpPr/>
        <p:nvPr/>
      </p:nvGrpSpPr>
      <p:grpSpPr>
        <a:xfrm>
          <a:off x="0" y="0"/>
          <a:ext cx="0" cy="0"/>
          <a:chOff x="0" y="0"/>
          <a:chExt cx="0" cy="0"/>
        </a:xfrm>
      </p:grpSpPr>
      <p:sp>
        <p:nvSpPr>
          <p:cNvPr id="9" name="Text Placeholder 65">
            <a:extLst>
              <a:ext uri="{FF2B5EF4-FFF2-40B4-BE49-F238E27FC236}">
                <a16:creationId xmlns:a16="http://schemas.microsoft.com/office/drawing/2014/main" id="{BD851960-5D52-A5E2-BCA3-1FE38EF45953}"/>
              </a:ext>
            </a:extLst>
          </p:cNvPr>
          <p:cNvSpPr>
            <a:spLocks noGrp="1"/>
          </p:cNvSpPr>
          <p:nvPr>
            <p:ph type="body" sz="quarter" idx="10"/>
          </p:nvPr>
        </p:nvSpPr>
        <p:spPr>
          <a:xfrm>
            <a:off x="516525" y="1563689"/>
            <a:ext cx="3940969" cy="720000"/>
          </a:xfrm>
          <a:prstGeom prst="rect">
            <a:avLst/>
          </a:prstGeom>
        </p:spPr>
        <p:txBody>
          <a:bodyPr anchor="t" anchorCtr="0">
            <a:normAutofit/>
          </a:bodyPr>
          <a:lstStyle>
            <a:lvl1pPr marL="0" indent="0">
              <a:buNone/>
              <a:defRPr sz="2400" b="1">
                <a:solidFill>
                  <a:srgbClr val="B61338"/>
                </a:solidFill>
                <a:latin typeface="+mj-lt"/>
              </a:defRPr>
            </a:lvl1pPr>
            <a:lvl2pPr marL="457200" indent="0">
              <a:buNone/>
              <a:defRPr>
                <a:latin typeface="Arial Black" panose="020B0A04020102020204" pitchFamily="34" charset="0"/>
              </a:defRPr>
            </a:lvl2pPr>
            <a:lvl3pPr marL="914400" indent="0">
              <a:buNone/>
              <a:defRPr>
                <a:latin typeface="Arial Black" panose="020B0A04020102020204" pitchFamily="34" charset="0"/>
              </a:defRPr>
            </a:lvl3pPr>
            <a:lvl4pPr marL="1371600" indent="0">
              <a:buNone/>
              <a:defRPr>
                <a:latin typeface="Arial Black" panose="020B0A04020102020204" pitchFamily="34" charset="0"/>
              </a:defRPr>
            </a:lvl4pPr>
            <a:lvl5pPr marL="1828800" indent="0">
              <a:buNone/>
              <a:defRPr>
                <a:latin typeface="Arial Black" panose="020B0A04020102020204" pitchFamily="34" charset="0"/>
              </a:defRPr>
            </a:lvl5pPr>
          </a:lstStyle>
          <a:p>
            <a:pPr lvl="0"/>
            <a:r>
              <a:rPr lang="en-US"/>
              <a:t>Click to edit Master text styles</a:t>
            </a:r>
          </a:p>
        </p:txBody>
      </p:sp>
      <p:sp>
        <p:nvSpPr>
          <p:cNvPr id="10" name="Text Placeholder 68">
            <a:extLst>
              <a:ext uri="{FF2B5EF4-FFF2-40B4-BE49-F238E27FC236}">
                <a16:creationId xmlns:a16="http://schemas.microsoft.com/office/drawing/2014/main" id="{48E3824C-04B8-E97F-7618-95F054DEBA23}"/>
              </a:ext>
            </a:extLst>
          </p:cNvPr>
          <p:cNvSpPr>
            <a:spLocks noGrp="1"/>
          </p:cNvSpPr>
          <p:nvPr>
            <p:ph type="body" sz="quarter" idx="11"/>
          </p:nvPr>
        </p:nvSpPr>
        <p:spPr>
          <a:xfrm>
            <a:off x="516323" y="2476501"/>
            <a:ext cx="3940969" cy="3457308"/>
          </a:xfrm>
          <a:prstGeom prst="rect">
            <a:avLst/>
          </a:prstGeom>
        </p:spPr>
        <p:txBody>
          <a:bodyPr anchor="t" anchorCtr="0">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11" name="Content Placeholder 70">
            <a:extLst>
              <a:ext uri="{FF2B5EF4-FFF2-40B4-BE49-F238E27FC236}">
                <a16:creationId xmlns:a16="http://schemas.microsoft.com/office/drawing/2014/main" id="{25EBE427-C6FD-F1DD-E2D8-321B575BA76E}"/>
              </a:ext>
            </a:extLst>
          </p:cNvPr>
          <p:cNvSpPr>
            <a:spLocks noGrp="1"/>
          </p:cNvSpPr>
          <p:nvPr>
            <p:ph sz="quarter" idx="12"/>
          </p:nvPr>
        </p:nvSpPr>
        <p:spPr>
          <a:xfrm>
            <a:off x="4638675" y="1563689"/>
            <a:ext cx="7036800" cy="4370119"/>
          </a:xfrm>
          <a:prstGeom prst="rect">
            <a:avLst/>
          </a:prstGeom>
        </p:spPr>
        <p:txBody>
          <a:bodyPr anchor="ctr"/>
          <a:lstStyle>
            <a:lvl1pPr marL="0" indent="0" algn="ctr">
              <a:buNone/>
              <a:defRPr/>
            </a:lvl1pPr>
          </a:lstStyle>
          <a:p>
            <a:pPr lvl="0"/>
            <a:r>
              <a:rPr lang="en-US"/>
              <a:t>Click to edit Master text styles</a:t>
            </a:r>
          </a:p>
        </p:txBody>
      </p:sp>
      <p:pic>
        <p:nvPicPr>
          <p:cNvPr id="3" name="Picture 2">
            <a:extLst>
              <a:ext uri="{FF2B5EF4-FFF2-40B4-BE49-F238E27FC236}">
                <a16:creationId xmlns:a16="http://schemas.microsoft.com/office/drawing/2014/main" id="{574615BC-54C5-9946-AA57-382BFD7AB8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092288"/>
          </a:xfrm>
          <a:prstGeom prst="rect">
            <a:avLst/>
          </a:prstGeom>
        </p:spPr>
      </p:pic>
      <p:sp>
        <p:nvSpPr>
          <p:cNvPr id="2" name="Title 1">
            <a:extLst>
              <a:ext uri="{FF2B5EF4-FFF2-40B4-BE49-F238E27FC236}">
                <a16:creationId xmlns:a16="http://schemas.microsoft.com/office/drawing/2014/main" id="{E07D2772-5566-DA0B-A826-E8F33ECD2D30}"/>
              </a:ext>
            </a:extLst>
          </p:cNvPr>
          <p:cNvSpPr>
            <a:spLocks noGrp="1"/>
          </p:cNvSpPr>
          <p:nvPr>
            <p:ph type="title" hasCustomPrompt="1"/>
          </p:nvPr>
        </p:nvSpPr>
        <p:spPr>
          <a:xfrm>
            <a:off x="2820000" y="308655"/>
            <a:ext cx="6552000" cy="551090"/>
          </a:xfrm>
          <a:ln>
            <a:solidFill>
              <a:schemeClr val="bg1"/>
            </a:solidFill>
          </a:ln>
        </p:spPr>
        <p:txBody>
          <a:bodyPr vert="horz" wrap="square" lIns="540000" tIns="90000" rIns="540000" bIns="90000" rtlCol="0" anchor="ctr">
            <a:spAutoFit/>
          </a:bodyPr>
          <a:lstStyle>
            <a:lvl1pPr>
              <a:defRPr lang="en-AU">
                <a:solidFill>
                  <a:schemeClr val="bg1"/>
                </a:solidFill>
              </a:defRPr>
            </a:lvl1pPr>
          </a:lstStyle>
          <a:p>
            <a:pPr lvl="0" algn="ctr">
              <a:lnSpc>
                <a:spcPct val="100000"/>
              </a:lnSpc>
            </a:pPr>
            <a:r>
              <a:rPr lang="en-GB"/>
              <a:t>CLICK TO EDIT MASTER TITLE STYLE</a:t>
            </a:r>
            <a:endParaRPr lang="en-AU"/>
          </a:p>
        </p:txBody>
      </p:sp>
    </p:spTree>
    <p:extLst>
      <p:ext uri="{BB962C8B-B14F-4D97-AF65-F5344CB8AC3E}">
        <p14:creationId xmlns:p14="http://schemas.microsoft.com/office/powerpoint/2010/main" val="240280098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3.svg"/><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2831462-6181-3457-ADB4-99F88D5DFA43}"/>
              </a:ext>
            </a:extLst>
          </p:cNvPr>
          <p:cNvGraphicFramePr>
            <a:graphicFrameLocks/>
          </p:cNvGraphicFramePr>
          <p:nvPr userDrawn="1">
            <p:custDataLst>
              <p:tags r:id="rId62"/>
            </p:custDataLst>
            <p:extLst>
              <p:ext uri="{D42A27DB-BD31-4B8C-83A1-F6EECF244321}">
                <p14:modId xmlns:p14="http://schemas.microsoft.com/office/powerpoint/2010/main" val="2794330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3" imgW="360" imgH="360" progId="TCLayout.ActiveDocument.1">
                  <p:embed/>
                </p:oleObj>
              </mc:Choice>
              <mc:Fallback>
                <p:oleObj name="think-cell Slide" r:id="rId63" imgW="360" imgH="360" progId="TCLayout.ActiveDocument.1">
                  <p:embed/>
                  <p:pic>
                    <p:nvPicPr>
                      <p:cNvPr id="4" name="think-cell data - do not delete" hidden="1">
                        <a:extLst>
                          <a:ext uri="{FF2B5EF4-FFF2-40B4-BE49-F238E27FC236}">
                            <a16:creationId xmlns:a16="http://schemas.microsoft.com/office/drawing/2014/main" id="{72831462-6181-3457-ADB4-99F88D5DFA43}"/>
                          </a:ext>
                        </a:extLst>
                      </p:cNvPr>
                      <p:cNvPicPr/>
                      <p:nvPr/>
                    </p:nvPicPr>
                    <p:blipFill>
                      <a:blip r:embed="rId6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a:extLst>
              <a:ext uri="{FF2B5EF4-FFF2-40B4-BE49-F238E27FC236}">
                <a16:creationId xmlns:a16="http://schemas.microsoft.com/office/drawing/2014/main" id="{696C133C-D213-387F-EDA9-0FF370416C7E}"/>
              </a:ext>
            </a:extLst>
          </p:cNvPr>
          <p:cNvSpPr txBox="1">
            <a:spLocks/>
          </p:cNvSpPr>
          <p:nvPr userDrawn="1"/>
        </p:nvSpPr>
        <p:spPr>
          <a:xfrm>
            <a:off x="11573336" y="6359794"/>
            <a:ext cx="213200" cy="210635"/>
          </a:xfrm>
          <a:prstGeom prst="rect">
            <a:avLst/>
          </a:prstGeom>
          <a:ln w="12700">
            <a:miter lim="400000"/>
          </a:ln>
        </p:spPr>
        <p:txBody>
          <a:bodyPr wrap="none" lIns="35719" tIns="35719" rIns="35719" bIns="35719" anchor="ctr">
            <a:spAutoFit/>
          </a:bodyPr>
          <a:lstStyle>
            <a:defPPr>
              <a:defRPr lang="en-US"/>
            </a:defPPr>
            <a:lvl1pPr marL="0" algn="ctr" defTabSz="821531" rtl="0" eaLnBrk="1" latinLnBrk="0" hangingPunct="1">
              <a:lnSpc>
                <a:spcPct val="100000"/>
              </a:lnSpc>
              <a:spcBef>
                <a:spcPts val="0"/>
              </a:spcBef>
              <a:defRPr sz="2200" kern="1200">
                <a:solidFill>
                  <a:srgbClr val="000000"/>
                </a:solidFill>
                <a:latin typeface="Helvetica Neue Light"/>
                <a:ea typeface="Helvetica Neue Light"/>
                <a:cs typeface="Helvetica Neue Light"/>
                <a:sym typeface="Helvetica Neue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PH" sz="900" b="1" i="0" smtClean="0">
                <a:solidFill>
                  <a:srgbClr val="53565A"/>
                </a:solidFill>
                <a:latin typeface="Arial" panose="020B0604020202020204" pitchFamily="34" charset="0"/>
                <a:ea typeface="Roboto" panose="02000000000000000000" pitchFamily="2" charset="0"/>
                <a:cs typeface="Arial" panose="020B0604020202020204" pitchFamily="34" charset="0"/>
              </a:rPr>
              <a:pPr/>
              <a:t>‹#›</a:t>
            </a:fld>
            <a:endParaRPr lang="en-PH" sz="900" b="1" i="0">
              <a:solidFill>
                <a:srgbClr val="53565A"/>
              </a:solidFill>
              <a:latin typeface="Arial" panose="020B0604020202020204" pitchFamily="34" charset="0"/>
              <a:ea typeface="Roboto" panose="02000000000000000000" pitchFamily="2" charset="0"/>
              <a:cs typeface="Arial" panose="020B0604020202020204" pitchFamily="34" charset="0"/>
            </a:endParaRPr>
          </a:p>
        </p:txBody>
      </p:sp>
      <p:pic>
        <p:nvPicPr>
          <p:cNvPr id="8" name="Graphic 7">
            <a:extLst>
              <a:ext uri="{FF2B5EF4-FFF2-40B4-BE49-F238E27FC236}">
                <a16:creationId xmlns:a16="http://schemas.microsoft.com/office/drawing/2014/main" id="{CD401ED7-D3AD-DF77-51EF-5A204F4FF1E0}"/>
              </a:ext>
            </a:extLst>
          </p:cNvPr>
          <p:cNvPicPr>
            <a:picLocks noChangeAspect="1"/>
          </p:cNvPicPr>
          <p:nvPr userDrawn="1"/>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413883" y="6323573"/>
            <a:ext cx="945357" cy="265146"/>
          </a:xfrm>
          <a:prstGeom prst="rect">
            <a:avLst/>
          </a:prstGeom>
        </p:spPr>
      </p:pic>
      <p:cxnSp>
        <p:nvCxnSpPr>
          <p:cNvPr id="9" name="Straight Connector 8">
            <a:extLst>
              <a:ext uri="{FF2B5EF4-FFF2-40B4-BE49-F238E27FC236}">
                <a16:creationId xmlns:a16="http://schemas.microsoft.com/office/drawing/2014/main" id="{E4C0212E-5BA2-FAC9-E196-9DFB3F4896A3}"/>
              </a:ext>
            </a:extLst>
          </p:cNvPr>
          <p:cNvCxnSpPr>
            <a:cxnSpLocks/>
            <a:stCxn id="10" idx="3"/>
            <a:endCxn id="11" idx="1"/>
          </p:cNvCxnSpPr>
          <p:nvPr userDrawn="1"/>
        </p:nvCxnSpPr>
        <p:spPr>
          <a:xfrm>
            <a:off x="2990850" y="6464941"/>
            <a:ext cx="5458025" cy="0"/>
          </a:xfrm>
          <a:prstGeom prst="line">
            <a:avLst/>
          </a:prstGeom>
          <a:ln w="19050">
            <a:solidFill>
              <a:srgbClr val="B61338"/>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41995DA-2996-FD70-BF8E-AE579D402019}"/>
              </a:ext>
            </a:extLst>
          </p:cNvPr>
          <p:cNvSpPr txBox="1"/>
          <p:nvPr userDrawn="1"/>
        </p:nvSpPr>
        <p:spPr>
          <a:xfrm>
            <a:off x="1370878" y="6353372"/>
            <a:ext cx="1619972" cy="223138"/>
          </a:xfrm>
          <a:prstGeom prst="rect">
            <a:avLst/>
          </a:prstGeom>
          <a:noFill/>
        </p:spPr>
        <p:txBody>
          <a:bodyPr wrap="square" rtlCol="0">
            <a:spAutoFit/>
          </a:bodyPr>
          <a:lstStyle/>
          <a:p>
            <a:pPr algn="l">
              <a:lnSpc>
                <a:spcPct val="100000"/>
              </a:lnSpc>
            </a:pPr>
            <a:r>
              <a:rPr lang="en-PH" sz="850" b="1" spc="150">
                <a:solidFill>
                  <a:srgbClr val="014270"/>
                </a:solidFill>
                <a:latin typeface="+mn-lt"/>
                <a:ea typeface="Open Sans" panose="020B0606030504020204" pitchFamily="34" charset="0"/>
                <a:cs typeface="Arial" panose="020B0604020202020204" pitchFamily="34" charset="0"/>
              </a:rPr>
              <a:t>LEADING TOGETHER</a:t>
            </a:r>
          </a:p>
        </p:txBody>
      </p:sp>
      <p:sp>
        <p:nvSpPr>
          <p:cNvPr id="11" name="TextBox 10">
            <a:extLst>
              <a:ext uri="{FF2B5EF4-FFF2-40B4-BE49-F238E27FC236}">
                <a16:creationId xmlns:a16="http://schemas.microsoft.com/office/drawing/2014/main" id="{7AFEB9F1-71CA-EA8A-78FD-C9FCCE22197E}"/>
              </a:ext>
            </a:extLst>
          </p:cNvPr>
          <p:cNvSpPr txBox="1"/>
          <p:nvPr userDrawn="1"/>
        </p:nvSpPr>
        <p:spPr>
          <a:xfrm>
            <a:off x="8448875" y="6353372"/>
            <a:ext cx="2978377" cy="223138"/>
          </a:xfrm>
          <a:prstGeom prst="rect">
            <a:avLst/>
          </a:prstGeom>
          <a:noFill/>
        </p:spPr>
        <p:txBody>
          <a:bodyPr wrap="square" rtlCol="0">
            <a:spAutoFit/>
          </a:bodyPr>
          <a:lstStyle/>
          <a:p>
            <a:pPr algn="r">
              <a:lnSpc>
                <a:spcPct val="100000"/>
              </a:lnSpc>
            </a:pPr>
            <a:r>
              <a:rPr lang="en-PH" sz="850" b="0" spc="150" dirty="0">
                <a:solidFill>
                  <a:srgbClr val="C1C6C8"/>
                </a:solidFill>
                <a:latin typeface="+mn-lt"/>
                <a:ea typeface="Open Sans" panose="020B0606030504020204" pitchFamily="34" charset="0"/>
                <a:cs typeface="Arial" panose="020B0604020202020204" pitchFamily="34" charset="0"/>
              </a:rPr>
              <a:t>Modern Slavery Training</a:t>
            </a:r>
            <a:r>
              <a:rPr lang="en-PH" sz="850" b="0" spc="150" dirty="0">
                <a:solidFill>
                  <a:srgbClr val="53565A"/>
                </a:solidFill>
                <a:latin typeface="+mn-lt"/>
                <a:ea typeface="Open Sans" panose="020B0606030504020204" pitchFamily="34" charset="0"/>
                <a:cs typeface="Arial" panose="020B0604020202020204" pitchFamily="34" charset="0"/>
              </a:rPr>
              <a:t>|</a:t>
            </a:r>
            <a:endParaRPr lang="en-PH" sz="850" b="0" spc="150" dirty="0">
              <a:solidFill>
                <a:srgbClr val="C1C6C8"/>
              </a:solidFill>
              <a:latin typeface="+mn-lt"/>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054667885"/>
      </p:ext>
    </p:extLst>
  </p:cSld>
  <p:clrMap bg1="lt1" tx1="dk1" bg2="lt2" tx2="dk2" accent1="accent1" accent2="accent2" accent3="accent3" accent4="accent4" accent5="accent5" accent6="accent6" hlink="hlink" folHlink="folHlink"/>
  <p:sldLayoutIdLst>
    <p:sldLayoutId id="2147483739" r:id="rId1"/>
    <p:sldLayoutId id="2147483797" r:id="rId2"/>
    <p:sldLayoutId id="2147483742" r:id="rId3"/>
    <p:sldLayoutId id="2147483802" r:id="rId4"/>
    <p:sldLayoutId id="2147483782" r:id="rId5"/>
    <p:sldLayoutId id="2147483769" r:id="rId6"/>
    <p:sldLayoutId id="2147483774" r:id="rId7"/>
    <p:sldLayoutId id="2147483771" r:id="rId8"/>
    <p:sldLayoutId id="2147483795" r:id="rId9"/>
    <p:sldLayoutId id="2147483799" r:id="rId10"/>
    <p:sldLayoutId id="2147483772" r:id="rId11"/>
    <p:sldLayoutId id="2147483759" r:id="rId12"/>
    <p:sldLayoutId id="2147483801" r:id="rId13"/>
    <p:sldLayoutId id="2147483768" r:id="rId14"/>
    <p:sldLayoutId id="2147483660" r:id="rId15"/>
    <p:sldLayoutId id="2147483794" r:id="rId16"/>
    <p:sldLayoutId id="2147483800" r:id="rId17"/>
    <p:sldLayoutId id="2147483726" r:id="rId18"/>
    <p:sldLayoutId id="2147483724" r:id="rId19"/>
    <p:sldLayoutId id="2147483778" r:id="rId20"/>
    <p:sldLayoutId id="2147483718" r:id="rId21"/>
    <p:sldLayoutId id="2147483719" r:id="rId22"/>
    <p:sldLayoutId id="2147483694" r:id="rId23"/>
    <p:sldLayoutId id="2147483695" r:id="rId24"/>
    <p:sldLayoutId id="2147483697" r:id="rId25"/>
    <p:sldLayoutId id="2147483698" r:id="rId26"/>
    <p:sldLayoutId id="2147483781" r:id="rId27"/>
    <p:sldLayoutId id="2147483699" r:id="rId28"/>
    <p:sldLayoutId id="2147483700" r:id="rId29"/>
    <p:sldLayoutId id="2147483701"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02" r:id="rId40"/>
    <p:sldLayoutId id="2147483703" r:id="rId41"/>
    <p:sldLayoutId id="2147483704" r:id="rId42"/>
    <p:sldLayoutId id="2147483705" r:id="rId43"/>
    <p:sldLayoutId id="2147483706" r:id="rId44"/>
    <p:sldLayoutId id="2147483780" r:id="rId45"/>
    <p:sldLayoutId id="2147483707" r:id="rId46"/>
    <p:sldLayoutId id="2147483796" r:id="rId47"/>
    <p:sldLayoutId id="2147483708" r:id="rId48"/>
    <p:sldLayoutId id="2147483709" r:id="rId49"/>
    <p:sldLayoutId id="2147483710" r:id="rId50"/>
    <p:sldLayoutId id="2147483711" r:id="rId51"/>
    <p:sldLayoutId id="2147483712" r:id="rId52"/>
    <p:sldLayoutId id="2147483713" r:id="rId53"/>
    <p:sldLayoutId id="2147483714" r:id="rId54"/>
    <p:sldLayoutId id="2147483779" r:id="rId55"/>
    <p:sldLayoutId id="2147483715" r:id="rId56"/>
    <p:sldLayoutId id="2147483798" r:id="rId57"/>
    <p:sldLayoutId id="2147483716" r:id="rId58"/>
    <p:sldLayoutId id="2147483717" r:id="rId59"/>
    <p:sldLayoutId id="2147483804" r:id="rId60"/>
  </p:sldLayoutIdLst>
  <p:hf sldNum="0" hdr="0" ft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DE53C"/>
          </p15:clr>
        </p15:guide>
        <p15:guide id="2" pos="3840" userDrawn="1">
          <p15:clr>
            <a:srgbClr val="9FCC3B"/>
          </p15:clr>
        </p15:guide>
        <p15:guide id="3" pos="257" userDrawn="1">
          <p15:clr>
            <a:srgbClr val="9FCC3B"/>
          </p15:clr>
        </p15:guide>
        <p15:guide id="4" pos="7423" userDrawn="1">
          <p15:clr>
            <a:srgbClr val="9FCC3B"/>
          </p15:clr>
        </p15:guide>
        <p15:guide id="5" orient="horz" pos="368" userDrawn="1">
          <p15:clr>
            <a:srgbClr val="FDE53C"/>
          </p15:clr>
        </p15:guide>
        <p15:guide id="6"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oleObject" Target="../embeddings/oleObject3.bin"/><Relationship Id="rId7" Type="http://schemas.openxmlformats.org/officeDocument/2006/relationships/image" Target="../media/image26.png"/><Relationship Id="rId2" Type="http://schemas.openxmlformats.org/officeDocument/2006/relationships/slideLayout" Target="../slideLayouts/slideLayout60.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oleObject" Target="../embeddings/oleObject4.bin"/><Relationship Id="rId7" Type="http://schemas.openxmlformats.org/officeDocument/2006/relationships/image" Target="../media/image26.png"/><Relationship Id="rId2" Type="http://schemas.openxmlformats.org/officeDocument/2006/relationships/slideLayout" Target="../slideLayouts/slideLayout60.xm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image" Target="../media/image38.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0.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oleObject" Target="../embeddings/oleObject2.bin"/><Relationship Id="rId7" Type="http://schemas.openxmlformats.org/officeDocument/2006/relationships/image" Target="../media/image25.png"/><Relationship Id="rId2" Type="http://schemas.openxmlformats.org/officeDocument/2006/relationships/slideLayout" Target="../slideLayouts/slideLayout60.xml"/><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emf"/><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60.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hyperlink" Target="https://ridley.stoplinereport.com/" TargetMode="External"/><Relationship Id="rId7" Type="http://schemas.openxmlformats.org/officeDocument/2006/relationships/image" Target="../media/image27.svg"/><Relationship Id="rId2" Type="http://schemas.openxmlformats.org/officeDocument/2006/relationships/image" Target="../media/image36.png"/><Relationship Id="rId1" Type="http://schemas.openxmlformats.org/officeDocument/2006/relationships/slideLayout" Target="../slideLayouts/slideLayout6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mailto:ridley@stopline.com.a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44C04-B985-58D2-76D5-A6FC20E7FD7B}"/>
              </a:ext>
            </a:extLst>
          </p:cNvPr>
          <p:cNvSpPr>
            <a:spLocks noGrp="1"/>
          </p:cNvSpPr>
          <p:nvPr>
            <p:ph type="title"/>
          </p:nvPr>
        </p:nvSpPr>
        <p:spPr/>
        <p:txBody>
          <a:bodyPr>
            <a:normAutofit/>
          </a:bodyPr>
          <a:lstStyle/>
          <a:p>
            <a:r>
              <a:rPr lang="en-PH" sz="2800" dirty="0"/>
              <a:t>Modern Slavery</a:t>
            </a:r>
          </a:p>
        </p:txBody>
      </p:sp>
      <p:sp>
        <p:nvSpPr>
          <p:cNvPr id="3" name="Text Placeholder 2">
            <a:extLst>
              <a:ext uri="{FF2B5EF4-FFF2-40B4-BE49-F238E27FC236}">
                <a16:creationId xmlns:a16="http://schemas.microsoft.com/office/drawing/2014/main" id="{65D3A4AA-7341-E0CD-2A1B-B414DE5AD935}"/>
              </a:ext>
            </a:extLst>
          </p:cNvPr>
          <p:cNvSpPr>
            <a:spLocks noGrp="1"/>
          </p:cNvSpPr>
          <p:nvPr>
            <p:ph type="body" sz="quarter" idx="10"/>
          </p:nvPr>
        </p:nvSpPr>
        <p:spPr/>
        <p:txBody>
          <a:bodyPr/>
          <a:lstStyle/>
          <a:p>
            <a:r>
              <a:rPr lang="en-PH" dirty="0"/>
              <a:t>Supplier Training</a:t>
            </a:r>
          </a:p>
        </p:txBody>
      </p:sp>
    </p:spTree>
    <p:extLst>
      <p:ext uri="{BB962C8B-B14F-4D97-AF65-F5344CB8AC3E}">
        <p14:creationId xmlns:p14="http://schemas.microsoft.com/office/powerpoint/2010/main" val="1806016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6E00E5D-6E7A-5E2C-A0E4-4CC415DB8F61}"/>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8" name="think-cell data - do not delete" hidden="1">
                        <a:extLst>
                          <a:ext uri="{FF2B5EF4-FFF2-40B4-BE49-F238E27FC236}">
                            <a16:creationId xmlns:a16="http://schemas.microsoft.com/office/drawing/2014/main" id="{96E00E5D-6E7A-5E2C-A0E4-4CC415DB8F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838199" y="1364400"/>
            <a:ext cx="5889702" cy="3653374"/>
          </a:xfrm>
        </p:spPr>
        <p:txBody>
          <a:bodyPr>
            <a:normAutofit/>
          </a:bodyPr>
          <a:lstStyle/>
          <a:p>
            <a:pPr marL="0" marR="0" lvl="1" indent="0" algn="l" defTabSz="914400" rtl="0" eaLnBrk="1" fontAlgn="auto" latinLnBrk="0" hangingPunct="1">
              <a:lnSpc>
                <a:spcPct val="120000"/>
              </a:lnSpc>
              <a:spcBef>
                <a:spcPts val="500"/>
              </a:spcBef>
              <a:spcAft>
                <a:spcPts val="0"/>
              </a:spcAft>
              <a:buClrTx/>
              <a:buSzTx/>
              <a:buNone/>
              <a:tabLst/>
              <a:defRPr/>
            </a:pPr>
            <a:r>
              <a:rPr lang="en-AU" sz="1400" b="1" dirty="0">
                <a:solidFill>
                  <a:schemeClr val="accent1"/>
                </a:solidFill>
                <a:ea typeface="Inter" panose="02000503000000020004" pitchFamily="2" charset="0"/>
              </a:rPr>
              <a:t>Suppliers should also:</a:t>
            </a:r>
          </a:p>
          <a:p>
            <a:pPr marL="180000" marR="0" lvl="1" indent="-180000" algn="l" defTabSz="914400" rtl="0" eaLnBrk="1" fontAlgn="auto" latinLnBrk="0" hangingPunct="1">
              <a:lnSpc>
                <a:spcPct val="120000"/>
              </a:lnSpc>
              <a:spcBef>
                <a:spcPts val="500"/>
              </a:spcBef>
              <a:spcAft>
                <a:spcPts val="0"/>
              </a:spcAft>
              <a:buClrTx/>
              <a:buSzTx/>
              <a:tabLst/>
              <a:defRPr/>
            </a:pPr>
            <a:r>
              <a:rPr kumimoji="0" lang="en-AU" sz="1400" b="0" i="0" u="none" strike="noStrike" kern="1200" cap="none" spc="0" normalizeH="0" baseline="0" noProof="0" dirty="0">
                <a:ln>
                  <a:noFill/>
                </a:ln>
                <a:solidFill>
                  <a:srgbClr val="000000"/>
                </a:solidFill>
                <a:effectLst/>
                <a:uLnTx/>
                <a:uFillTx/>
                <a:ea typeface="Inter" panose="02000503000000020004" pitchFamily="2" charset="0"/>
              </a:rPr>
              <a:t>Implement policies and controls to identify, assess and address any risks of modern slavery within its operations. </a:t>
            </a:r>
          </a:p>
          <a:p>
            <a:pPr marL="180000" marR="0" lvl="1" indent="-180000" algn="l" defTabSz="914400" rtl="0" eaLnBrk="1" fontAlgn="auto" latinLnBrk="0" hangingPunct="1">
              <a:lnSpc>
                <a:spcPct val="120000"/>
              </a:lnSpc>
              <a:spcBef>
                <a:spcPts val="500"/>
              </a:spcBef>
              <a:spcAft>
                <a:spcPts val="0"/>
              </a:spcAft>
              <a:buClrTx/>
              <a:buSzTx/>
              <a:tabLst/>
              <a:defRPr/>
            </a:pPr>
            <a:r>
              <a:rPr kumimoji="0" lang="en-AU" sz="1400" b="0" i="0" u="none" strike="noStrike" kern="1200" cap="none" spc="0" normalizeH="0" baseline="0" noProof="0" dirty="0">
                <a:ln>
                  <a:noFill/>
                </a:ln>
                <a:solidFill>
                  <a:srgbClr val="000000"/>
                </a:solidFill>
                <a:effectLst/>
                <a:uLnTx/>
                <a:uFillTx/>
                <a:ea typeface="Inter" panose="02000503000000020004" pitchFamily="2" charset="0"/>
              </a:rPr>
              <a:t>Conduct due diligence on each of its  sub-suppliers.</a:t>
            </a:r>
          </a:p>
          <a:p>
            <a:pPr marL="180000" marR="0" lvl="0" indent="-180000" algn="l" defTabSz="914400" rtl="0" eaLnBrk="1" fontAlgn="auto" latinLnBrk="0" hangingPunct="1">
              <a:lnSpc>
                <a:spcPct val="120000"/>
              </a:lnSpc>
              <a:spcBef>
                <a:spcPts val="1000"/>
              </a:spcBef>
              <a:spcAft>
                <a:spcPts val="0"/>
              </a:spcAft>
              <a:buClrTx/>
              <a:buSzTx/>
              <a:tabLst/>
              <a:defRPr/>
            </a:pPr>
            <a:r>
              <a:rPr kumimoji="0" lang="en-AU" sz="1400" b="0" i="0" u="none" strike="noStrike" kern="1200" cap="none" spc="0" normalizeH="0" baseline="0" noProof="0" dirty="0">
                <a:ln>
                  <a:noFill/>
                </a:ln>
                <a:solidFill>
                  <a:srgbClr val="000000"/>
                </a:solidFill>
                <a:effectLst/>
                <a:uLnTx/>
                <a:uFillTx/>
                <a:ea typeface="Inter" panose="02000503000000020004" pitchFamily="2" charset="0"/>
              </a:rPr>
              <a:t>Identify and mitigate risks of Modern Slavery within its operations.</a:t>
            </a:r>
          </a:p>
          <a:p>
            <a:pPr marL="180000" marR="0" lvl="0" indent="-180000" algn="l" defTabSz="914400" rtl="0" eaLnBrk="1" fontAlgn="auto" latinLnBrk="0" hangingPunct="1">
              <a:lnSpc>
                <a:spcPct val="120000"/>
              </a:lnSpc>
              <a:spcBef>
                <a:spcPts val="1000"/>
              </a:spcBef>
              <a:spcAft>
                <a:spcPts val="0"/>
              </a:spcAft>
              <a:buClrTx/>
              <a:buSzTx/>
              <a:tabLst/>
              <a:defRPr/>
            </a:pPr>
            <a:r>
              <a:rPr kumimoji="0" lang="en-AU" sz="1400" b="0" i="0" u="none" strike="noStrike" kern="1200" cap="none" spc="0" normalizeH="0" baseline="0" noProof="0" dirty="0">
                <a:ln>
                  <a:noFill/>
                </a:ln>
                <a:solidFill>
                  <a:srgbClr val="000000"/>
                </a:solidFill>
                <a:effectLst/>
                <a:uLnTx/>
                <a:uFillTx/>
                <a:ea typeface="Inter" panose="02000503000000020004" pitchFamily="2" charset="0"/>
              </a:rPr>
              <a:t>Provide training and awareness to its employees, contractors and agents.</a:t>
            </a:r>
          </a:p>
          <a:p>
            <a:pPr marL="180000" marR="0" lvl="0" indent="-180000" algn="l" defTabSz="914400" rtl="0" eaLnBrk="1" fontAlgn="auto" latinLnBrk="0" hangingPunct="1">
              <a:lnSpc>
                <a:spcPct val="120000"/>
              </a:lnSpc>
              <a:spcBef>
                <a:spcPts val="1000"/>
              </a:spcBef>
              <a:spcAft>
                <a:spcPts val="0"/>
              </a:spcAft>
              <a:buClrTx/>
              <a:buSzTx/>
              <a:tabLst/>
              <a:defRPr/>
            </a:pPr>
            <a:r>
              <a:rPr kumimoji="0" lang="en-AU" sz="1400" b="0" i="0" u="none" strike="noStrike" kern="1200" cap="none" spc="0" normalizeH="0" baseline="0" noProof="0" dirty="0">
                <a:ln>
                  <a:noFill/>
                </a:ln>
                <a:solidFill>
                  <a:srgbClr val="000000"/>
                </a:solidFill>
                <a:effectLst/>
                <a:uLnTx/>
                <a:uFillTx/>
                <a:ea typeface="Inter" panose="02000503000000020004" pitchFamily="2" charset="0"/>
              </a:rPr>
              <a:t>Cooperate with Ridley and other companies with audits and reporting.</a:t>
            </a:r>
          </a:p>
          <a:p>
            <a:pPr marL="0" indent="0">
              <a:buNone/>
            </a:pPr>
            <a:endParaRPr lang="en-AU" sz="1400" b="1" dirty="0">
              <a:solidFill>
                <a:schemeClr val="accent1"/>
              </a:solidFill>
              <a:ea typeface="Inter" panose="02000503000000020004" pitchFamily="2" charset="0"/>
            </a:endParaRPr>
          </a:p>
          <a:p>
            <a:pPr marL="0" indent="0">
              <a:buNone/>
            </a:pPr>
            <a:r>
              <a:rPr lang="en-AU" sz="1600" b="1" dirty="0">
                <a:solidFill>
                  <a:schemeClr val="accent1"/>
                </a:solidFill>
                <a:ea typeface="Inter" panose="02000503000000020004" pitchFamily="2" charset="0"/>
              </a:rPr>
              <a:t>Together, we can help make a difference. Thank you. </a:t>
            </a:r>
            <a:endParaRPr sz="1600" b="1" dirty="0">
              <a:solidFill>
                <a:schemeClr val="accent1"/>
              </a:solidFill>
              <a:ea typeface="Inter" panose="02000503000000020004" pitchFamily="2" charset="0"/>
            </a:endParaRPr>
          </a:p>
        </p:txBody>
      </p:sp>
      <p:pic>
        <p:nvPicPr>
          <p:cNvPr id="9" name="Picture 8">
            <a:extLst>
              <a:ext uri="{FF2B5EF4-FFF2-40B4-BE49-F238E27FC236}">
                <a16:creationId xmlns:a16="http://schemas.microsoft.com/office/drawing/2014/main" id="{73B343C7-5DF0-D67C-F12B-C314E89A3A48}"/>
              </a:ext>
            </a:extLst>
          </p:cNvPr>
          <p:cNvPicPr>
            <a:picLocks noChangeAspect="1"/>
          </p:cNvPicPr>
          <p:nvPr/>
        </p:nvPicPr>
        <p:blipFill>
          <a:blip r:embed="rId5">
            <a:extLst>
              <a:ext uri="{28A0092B-C50C-407E-A947-70E740481C1C}">
                <a14:useLocalDpi xmlns:a14="http://schemas.microsoft.com/office/drawing/2010/main" val="0"/>
              </a:ext>
            </a:extLst>
          </a:blip>
          <a:srcRect t="6421" b="6421"/>
          <a:stretch/>
        </p:blipFill>
        <p:spPr>
          <a:xfrm>
            <a:off x="7747533" y="0"/>
            <a:ext cx="4444467" cy="5976595"/>
          </a:xfrm>
          <a:prstGeom prst="rect">
            <a:avLst/>
          </a:prstGeom>
        </p:spPr>
      </p:pic>
      <p:sp>
        <p:nvSpPr>
          <p:cNvPr id="11" name="Text Placeholder 5">
            <a:extLst>
              <a:ext uri="{FF2B5EF4-FFF2-40B4-BE49-F238E27FC236}">
                <a16:creationId xmlns:a16="http://schemas.microsoft.com/office/drawing/2014/main" id="{22503B8C-83B1-38B4-A3DE-E2AD7ECCFB42}"/>
              </a:ext>
            </a:extLst>
          </p:cNvPr>
          <p:cNvSpPr txBox="1">
            <a:spLocks/>
          </p:cNvSpPr>
          <p:nvPr/>
        </p:nvSpPr>
        <p:spPr>
          <a:xfrm>
            <a:off x="838800" y="604800"/>
            <a:ext cx="6013449" cy="7604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chemeClr val="accent1"/>
                </a:solidFill>
                <a:latin typeface="+mj-lt"/>
              </a:rPr>
              <a:t>Supplier Responsibilities</a:t>
            </a:r>
            <a:endParaRPr lang="en-US" sz="2400" b="1" dirty="0">
              <a:solidFill>
                <a:schemeClr val="accent1"/>
              </a:solidFill>
              <a:latin typeface="+mj-lt"/>
            </a:endParaRPr>
          </a:p>
        </p:txBody>
      </p:sp>
      <p:pic>
        <p:nvPicPr>
          <p:cNvPr id="2" name="Google Shape;329;p4">
            <a:extLst>
              <a:ext uri="{FF2B5EF4-FFF2-40B4-BE49-F238E27FC236}">
                <a16:creationId xmlns:a16="http://schemas.microsoft.com/office/drawing/2014/main" id="{80F37E19-E0EA-7458-FC04-3F3851208603}"/>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747533" y="5976594"/>
            <a:ext cx="4446000" cy="881405"/>
          </a:xfrm>
          <a:prstGeom prst="rect">
            <a:avLst/>
          </a:prstGeom>
          <a:noFill/>
          <a:ln>
            <a:noFill/>
          </a:ln>
        </p:spPr>
      </p:pic>
      <p:pic>
        <p:nvPicPr>
          <p:cNvPr id="4" name="Graphic 3">
            <a:extLst>
              <a:ext uri="{FF2B5EF4-FFF2-40B4-BE49-F238E27FC236}">
                <a16:creationId xmlns:a16="http://schemas.microsoft.com/office/drawing/2014/main" id="{7FD31898-7A74-6922-1FE4-89A18ABC4698}"/>
              </a:ext>
            </a:extLst>
          </p:cNvPr>
          <p:cNvPicPr>
            <a:picLocks noChangeAspect="1"/>
          </p:cNvPicPr>
          <p:nvPr/>
        </p:nvPicPr>
        <p:blipFill>
          <a:blip r:embed="rId7">
            <a:extLst>
              <a:ext uri="{96DAC541-7B7A-43D3-8B79-37D633B846F1}">
                <asvg:svgBlip xmlns:asvg="http://schemas.microsoft.com/office/drawing/2016/SVG/main" r:embed="rId8"/>
              </a:ext>
            </a:extLst>
          </a:blip>
          <a:srcRect l="1" r="26955"/>
          <a:stretch>
            <a:fillRect/>
          </a:stretch>
        </p:blipFill>
        <p:spPr>
          <a:xfrm>
            <a:off x="7417609" y="151569"/>
            <a:ext cx="4788000" cy="6554862"/>
          </a:xfrm>
          <a:prstGeom prst="rect">
            <a:avLst/>
          </a:prstGeom>
        </p:spPr>
      </p:pic>
    </p:spTree>
    <p:extLst>
      <p:ext uri="{BB962C8B-B14F-4D97-AF65-F5344CB8AC3E}">
        <p14:creationId xmlns:p14="http://schemas.microsoft.com/office/powerpoint/2010/main" val="1949875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76EB643-9C33-9E4E-ECFF-F2BDFE0E9E32}"/>
              </a:ext>
            </a:extLst>
          </p:cNvPr>
          <p:cNvGraphicFramePr>
            <a:graphicFrameLocks/>
          </p:cNvGraphicFramePr>
          <p:nvPr>
            <p:custDataLst>
              <p:tags r:id="rId1"/>
            </p:custDataLst>
            <p:extLst>
              <p:ext uri="{D42A27DB-BD31-4B8C-83A1-F6EECF244321}">
                <p14:modId xmlns:p14="http://schemas.microsoft.com/office/powerpoint/2010/main" val="24375719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8" name="think-cell data - do not delete" hidden="1">
                        <a:extLst>
                          <a:ext uri="{FF2B5EF4-FFF2-40B4-BE49-F238E27FC236}">
                            <a16:creationId xmlns:a16="http://schemas.microsoft.com/office/drawing/2014/main" id="{A76EB643-9C33-9E4E-ECFF-F2BDFE0E9E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838200" y="1365212"/>
            <a:ext cx="5748454" cy="4351338"/>
          </a:xfrm>
        </p:spPr>
        <p:txBody>
          <a:bodyPr>
            <a:noAutofit/>
          </a:bodyPr>
          <a:lstStyle/>
          <a:p>
            <a:pPr marL="0" indent="0">
              <a:buNone/>
            </a:pPr>
            <a:r>
              <a:rPr sz="1400" b="1" dirty="0">
                <a:solidFill>
                  <a:schemeClr val="accent1"/>
                </a:solidFill>
              </a:rPr>
              <a:t>1. What law governs modern slavery reporting in Australia?</a:t>
            </a:r>
          </a:p>
          <a:p>
            <a:pPr marL="0" indent="0">
              <a:buNone/>
            </a:pPr>
            <a:r>
              <a:rPr sz="1400" dirty="0">
                <a:solidFill>
                  <a:srgbClr val="000000"/>
                </a:solidFill>
              </a:rPr>
              <a:t>A. Fair Work Act</a:t>
            </a:r>
          </a:p>
          <a:p>
            <a:pPr marL="0" indent="0">
              <a:buNone/>
            </a:pPr>
            <a:r>
              <a:rPr sz="1400" dirty="0">
                <a:solidFill>
                  <a:srgbClr val="000000"/>
                </a:solidFill>
              </a:rPr>
              <a:t>B. Modern Slavery Act 2018</a:t>
            </a:r>
          </a:p>
          <a:p>
            <a:pPr marL="0" indent="0">
              <a:buNone/>
            </a:pPr>
            <a:r>
              <a:rPr sz="1400" dirty="0">
                <a:solidFill>
                  <a:srgbClr val="000000"/>
                </a:solidFill>
              </a:rPr>
              <a:t>C. Corporations Act</a:t>
            </a:r>
          </a:p>
          <a:p>
            <a:pPr marL="0" indent="0">
              <a:buNone/>
            </a:pPr>
            <a:endParaRPr sz="1400" dirty="0">
              <a:solidFill>
                <a:srgbClr val="000000"/>
              </a:solidFill>
            </a:endParaRPr>
          </a:p>
          <a:p>
            <a:pPr marL="0" indent="0">
              <a:buNone/>
            </a:pPr>
            <a:r>
              <a:rPr sz="1400" b="1" dirty="0">
                <a:solidFill>
                  <a:schemeClr val="accent1"/>
                </a:solidFill>
              </a:rPr>
              <a:t>2. Which is a red flag of modern slavery?</a:t>
            </a:r>
          </a:p>
          <a:p>
            <a:pPr marL="0" indent="0">
              <a:buNone/>
            </a:pPr>
            <a:r>
              <a:rPr sz="1400" dirty="0">
                <a:solidFill>
                  <a:srgbClr val="000000"/>
                </a:solidFill>
              </a:rPr>
              <a:t>A. Overtime pay</a:t>
            </a:r>
          </a:p>
          <a:p>
            <a:pPr marL="0" indent="0">
              <a:buNone/>
            </a:pPr>
            <a:r>
              <a:rPr sz="1400" dirty="0">
                <a:solidFill>
                  <a:srgbClr val="000000"/>
                </a:solidFill>
              </a:rPr>
              <a:t>B. Restricted worker movement</a:t>
            </a:r>
          </a:p>
          <a:p>
            <a:pPr marL="0" indent="0">
              <a:buNone/>
            </a:pPr>
            <a:r>
              <a:rPr sz="1400" dirty="0">
                <a:solidFill>
                  <a:srgbClr val="000000"/>
                </a:solidFill>
              </a:rPr>
              <a:t>C. Flexible hours</a:t>
            </a:r>
          </a:p>
          <a:p>
            <a:pPr marL="0" indent="0">
              <a:buNone/>
            </a:pPr>
            <a:endParaRPr sz="1400" dirty="0">
              <a:solidFill>
                <a:srgbClr val="000000"/>
              </a:solidFill>
            </a:endParaRPr>
          </a:p>
          <a:p>
            <a:pPr marL="0" indent="0">
              <a:buNone/>
            </a:pPr>
            <a:r>
              <a:rPr sz="1400" b="1" dirty="0">
                <a:solidFill>
                  <a:schemeClr val="accent1"/>
                </a:solidFill>
              </a:rPr>
              <a:t>3. What should suppliers do if they identify a risk?</a:t>
            </a:r>
          </a:p>
          <a:p>
            <a:pPr marL="0" indent="0">
              <a:buNone/>
            </a:pPr>
            <a:r>
              <a:rPr sz="1400" dirty="0">
                <a:solidFill>
                  <a:srgbClr val="000000"/>
                </a:solidFill>
              </a:rPr>
              <a:t>A. Ignore it</a:t>
            </a:r>
          </a:p>
          <a:p>
            <a:pPr marL="0" indent="0">
              <a:buNone/>
            </a:pPr>
            <a:r>
              <a:rPr sz="1400" dirty="0">
                <a:solidFill>
                  <a:srgbClr val="000000"/>
                </a:solidFill>
              </a:rPr>
              <a:t>B. Report and investigate</a:t>
            </a:r>
          </a:p>
          <a:p>
            <a:pPr marL="0" indent="0">
              <a:buNone/>
            </a:pPr>
            <a:r>
              <a:rPr sz="1400" dirty="0">
                <a:solidFill>
                  <a:srgbClr val="000000"/>
                </a:solidFill>
              </a:rPr>
              <a:t>C. Wait for audits</a:t>
            </a:r>
          </a:p>
        </p:txBody>
      </p:sp>
      <p:pic>
        <p:nvPicPr>
          <p:cNvPr id="9" name="Picture 8">
            <a:extLst>
              <a:ext uri="{FF2B5EF4-FFF2-40B4-BE49-F238E27FC236}">
                <a16:creationId xmlns:a16="http://schemas.microsoft.com/office/drawing/2014/main" id="{05F53B15-E866-2B56-ED93-9AE4BFF1F004}"/>
              </a:ext>
            </a:extLst>
          </p:cNvPr>
          <p:cNvPicPr>
            <a:picLocks noChangeAspect="1"/>
          </p:cNvPicPr>
          <p:nvPr/>
        </p:nvPicPr>
        <p:blipFill>
          <a:blip r:embed="rId5">
            <a:extLst>
              <a:ext uri="{28A0092B-C50C-407E-A947-70E740481C1C}">
                <a14:useLocalDpi xmlns:a14="http://schemas.microsoft.com/office/drawing/2010/main" val="0"/>
              </a:ext>
            </a:extLst>
          </a:blip>
          <a:srcRect t="6421" b="6421"/>
          <a:stretch/>
        </p:blipFill>
        <p:spPr>
          <a:xfrm>
            <a:off x="7747533" y="0"/>
            <a:ext cx="4444467" cy="5976595"/>
          </a:xfrm>
          <a:prstGeom prst="rect">
            <a:avLst/>
          </a:prstGeom>
        </p:spPr>
      </p:pic>
      <p:sp>
        <p:nvSpPr>
          <p:cNvPr id="11" name="Text Placeholder 5">
            <a:extLst>
              <a:ext uri="{FF2B5EF4-FFF2-40B4-BE49-F238E27FC236}">
                <a16:creationId xmlns:a16="http://schemas.microsoft.com/office/drawing/2014/main" id="{4CA984F3-8B20-438D-3019-C11108579C4F}"/>
              </a:ext>
            </a:extLst>
          </p:cNvPr>
          <p:cNvSpPr txBox="1">
            <a:spLocks/>
          </p:cNvSpPr>
          <p:nvPr/>
        </p:nvSpPr>
        <p:spPr>
          <a:xfrm>
            <a:off x="838800" y="604800"/>
            <a:ext cx="6013449" cy="7604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chemeClr val="accent1"/>
                </a:solidFill>
                <a:latin typeface="+mj-lt"/>
              </a:rPr>
              <a:t>Knowledge Check Quiz [delete?]</a:t>
            </a:r>
            <a:endParaRPr lang="en-US" sz="2400" b="1" dirty="0">
              <a:solidFill>
                <a:schemeClr val="accent1"/>
              </a:solidFill>
              <a:latin typeface="+mj-lt"/>
            </a:endParaRPr>
          </a:p>
        </p:txBody>
      </p:sp>
      <p:sp>
        <p:nvSpPr>
          <p:cNvPr id="15" name="TextBox 14">
            <a:extLst>
              <a:ext uri="{FF2B5EF4-FFF2-40B4-BE49-F238E27FC236}">
                <a16:creationId xmlns:a16="http://schemas.microsoft.com/office/drawing/2014/main" id="{D5F65A60-03BC-3C0D-A4D5-DC5FA185ECE5}"/>
              </a:ext>
            </a:extLst>
          </p:cNvPr>
          <p:cNvSpPr txBox="1"/>
          <p:nvPr/>
        </p:nvSpPr>
        <p:spPr>
          <a:xfrm>
            <a:off x="5056054" y="6033735"/>
            <a:ext cx="1946077" cy="276999"/>
          </a:xfrm>
          <a:prstGeom prst="rect">
            <a:avLst/>
          </a:prstGeom>
          <a:noFill/>
        </p:spPr>
        <p:txBody>
          <a:bodyPr wrap="square">
            <a:spAutoFit/>
          </a:bodyPr>
          <a:lstStyle/>
          <a:p>
            <a:r>
              <a:rPr lang="en-AU" sz="1200" dirty="0"/>
              <a:t>Answers: 1-B, 2-B, 3-B)</a:t>
            </a:r>
          </a:p>
        </p:txBody>
      </p:sp>
      <p:cxnSp>
        <p:nvCxnSpPr>
          <p:cNvPr id="17" name="Straight Connector 16">
            <a:extLst>
              <a:ext uri="{FF2B5EF4-FFF2-40B4-BE49-F238E27FC236}">
                <a16:creationId xmlns:a16="http://schemas.microsoft.com/office/drawing/2014/main" id="{B7050767-3E24-DB32-2859-E0833F574E1E}"/>
              </a:ext>
            </a:extLst>
          </p:cNvPr>
          <p:cNvCxnSpPr/>
          <p:nvPr/>
        </p:nvCxnSpPr>
        <p:spPr>
          <a:xfrm>
            <a:off x="838200" y="2713463"/>
            <a:ext cx="601404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62C674E-A904-4E09-75DC-6EEEFCCD8418}"/>
              </a:ext>
            </a:extLst>
          </p:cNvPr>
          <p:cNvCxnSpPr/>
          <p:nvPr/>
        </p:nvCxnSpPr>
        <p:spPr>
          <a:xfrm>
            <a:off x="838200" y="4304371"/>
            <a:ext cx="601404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717FAB-5318-2394-A493-B1850B782FDD}"/>
              </a:ext>
            </a:extLst>
          </p:cNvPr>
          <p:cNvCxnSpPr/>
          <p:nvPr/>
        </p:nvCxnSpPr>
        <p:spPr>
          <a:xfrm>
            <a:off x="838200" y="5962186"/>
            <a:ext cx="601404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D42A12-D94A-26E2-D576-ECA8839A24B7}"/>
              </a:ext>
            </a:extLst>
          </p:cNvPr>
          <p:cNvCxnSpPr/>
          <p:nvPr/>
        </p:nvCxnSpPr>
        <p:spPr>
          <a:xfrm>
            <a:off x="838200" y="1144858"/>
            <a:ext cx="601404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oogle Shape;329;p4">
            <a:extLst>
              <a:ext uri="{FF2B5EF4-FFF2-40B4-BE49-F238E27FC236}">
                <a16:creationId xmlns:a16="http://schemas.microsoft.com/office/drawing/2014/main" id="{34E4F8E8-8DC8-11A3-ED37-78659795660F}"/>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747533" y="5976594"/>
            <a:ext cx="4446000" cy="881405"/>
          </a:xfrm>
          <a:prstGeom prst="rect">
            <a:avLst/>
          </a:prstGeom>
          <a:noFill/>
          <a:ln>
            <a:noFill/>
          </a:ln>
        </p:spPr>
      </p:pic>
      <p:pic>
        <p:nvPicPr>
          <p:cNvPr id="4" name="Graphic 3">
            <a:extLst>
              <a:ext uri="{FF2B5EF4-FFF2-40B4-BE49-F238E27FC236}">
                <a16:creationId xmlns:a16="http://schemas.microsoft.com/office/drawing/2014/main" id="{ED2CA6CA-0BC6-4DD6-86A4-94BB62378E07}"/>
              </a:ext>
            </a:extLst>
          </p:cNvPr>
          <p:cNvPicPr>
            <a:picLocks noChangeAspect="1"/>
          </p:cNvPicPr>
          <p:nvPr/>
        </p:nvPicPr>
        <p:blipFill>
          <a:blip r:embed="rId7">
            <a:extLst>
              <a:ext uri="{96DAC541-7B7A-43D3-8B79-37D633B846F1}">
                <asvg:svgBlip xmlns:asvg="http://schemas.microsoft.com/office/drawing/2016/SVG/main" r:embed="rId8"/>
              </a:ext>
            </a:extLst>
          </a:blip>
          <a:srcRect l="1" r="26955"/>
          <a:stretch>
            <a:fillRect/>
          </a:stretch>
        </p:blipFill>
        <p:spPr>
          <a:xfrm>
            <a:off x="7417609" y="151569"/>
            <a:ext cx="4788000" cy="655486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8E11B-468A-D840-4D15-038486317848}"/>
              </a:ext>
            </a:extLst>
          </p:cNvPr>
          <p:cNvSpPr>
            <a:spLocks noGrp="1"/>
          </p:cNvSpPr>
          <p:nvPr>
            <p:ph type="title"/>
          </p:nvPr>
        </p:nvSpPr>
        <p:spPr>
          <a:xfrm>
            <a:off x="1287780" y="4191160"/>
            <a:ext cx="9616440" cy="947481"/>
          </a:xfrm>
        </p:spPr>
        <p:txBody>
          <a:bodyPr/>
          <a:lstStyle/>
          <a:p>
            <a:r>
              <a:rPr lang="en-US"/>
              <a:t>THANK YOU</a:t>
            </a:r>
            <a:endParaRPr lang="en-PH"/>
          </a:p>
        </p:txBody>
      </p:sp>
      <p:sp>
        <p:nvSpPr>
          <p:cNvPr id="3" name="Text Placeholder 2">
            <a:extLst>
              <a:ext uri="{FF2B5EF4-FFF2-40B4-BE49-F238E27FC236}">
                <a16:creationId xmlns:a16="http://schemas.microsoft.com/office/drawing/2014/main" id="{6AA5761F-9E33-6FBB-2A6D-B7AD515FAF27}"/>
              </a:ext>
            </a:extLst>
          </p:cNvPr>
          <p:cNvSpPr>
            <a:spLocks noGrp="1"/>
          </p:cNvSpPr>
          <p:nvPr>
            <p:ph type="body" sz="quarter" idx="10"/>
          </p:nvPr>
        </p:nvSpPr>
        <p:spPr>
          <a:xfrm>
            <a:off x="3352800" y="5255182"/>
            <a:ext cx="5486400" cy="401549"/>
          </a:xfrm>
        </p:spPr>
        <p:txBody>
          <a:bodyPr>
            <a:normAutofit/>
          </a:bodyPr>
          <a:lstStyle/>
          <a:p>
            <a:pPr marL="0" indent="0" algn="ctr">
              <a:buNone/>
            </a:pPr>
            <a:endParaRPr lang="en-PH">
              <a:solidFill>
                <a:schemeClr val="bg1"/>
              </a:solidFill>
            </a:endParaRPr>
          </a:p>
        </p:txBody>
      </p:sp>
    </p:spTree>
    <p:extLst>
      <p:ext uri="{BB962C8B-B14F-4D97-AF65-F5344CB8AC3E}">
        <p14:creationId xmlns:p14="http://schemas.microsoft.com/office/powerpoint/2010/main" val="4073321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F75C-4A5B-883D-48D6-7D96F1812209}"/>
              </a:ext>
            </a:extLst>
          </p:cNvPr>
          <p:cNvSpPr>
            <a:spLocks noGrp="1"/>
          </p:cNvSpPr>
          <p:nvPr>
            <p:ph type="title"/>
          </p:nvPr>
        </p:nvSpPr>
        <p:spPr>
          <a:xfrm>
            <a:off x="838800" y="604800"/>
            <a:ext cx="10515600" cy="554927"/>
          </a:xfrm>
        </p:spPr>
        <p:txBody>
          <a:bodyPr anchor="t"/>
          <a:lstStyle/>
          <a:p>
            <a:r>
              <a:rPr lang="en-US" dirty="0"/>
              <a:t>Help us to Eradicate Modern Slavery</a:t>
            </a:r>
            <a:endParaRPr lang="en-AU" dirty="0"/>
          </a:p>
        </p:txBody>
      </p:sp>
      <p:sp>
        <p:nvSpPr>
          <p:cNvPr id="3" name="Content Placeholder 2">
            <a:extLst>
              <a:ext uri="{FF2B5EF4-FFF2-40B4-BE49-F238E27FC236}">
                <a16:creationId xmlns:a16="http://schemas.microsoft.com/office/drawing/2014/main" id="{6A35FC54-47CF-E9F4-8CD8-45E1F4618FAB}"/>
              </a:ext>
            </a:extLst>
          </p:cNvPr>
          <p:cNvSpPr>
            <a:spLocks noGrp="1"/>
          </p:cNvSpPr>
          <p:nvPr>
            <p:ph idx="1"/>
          </p:nvPr>
        </p:nvSpPr>
        <p:spPr>
          <a:xfrm>
            <a:off x="2855139" y="1377555"/>
            <a:ext cx="4397508" cy="4612195"/>
          </a:xfrm>
        </p:spPr>
        <p:txBody>
          <a:bodyPr>
            <a:normAutofit/>
          </a:bodyPr>
          <a:lstStyle/>
          <a:p>
            <a:pPr marL="0" indent="0">
              <a:lnSpc>
                <a:spcPct val="100000"/>
              </a:lnSpc>
              <a:spcAft>
                <a:spcPts val="600"/>
              </a:spcAft>
              <a:buNone/>
            </a:pPr>
            <a:r>
              <a:rPr lang="en-AU" sz="1400" dirty="0">
                <a:solidFill>
                  <a:schemeClr val="accent1"/>
                </a:solidFill>
                <a:ea typeface="Inter" panose="02000503000000020004" pitchFamily="2" charset="0"/>
                <a:cs typeface="Latha" panose="020B0502040204020203" pitchFamily="34" charset="0"/>
              </a:rPr>
              <a:t>At Ridley, we are serious about safety, social responsibility and ethical business practices. We respect human rights as being fundamental to our business and the communities in which we operate. </a:t>
            </a:r>
          </a:p>
          <a:p>
            <a:pPr marL="0" indent="0">
              <a:lnSpc>
                <a:spcPct val="100000"/>
              </a:lnSpc>
              <a:spcAft>
                <a:spcPts val="600"/>
              </a:spcAft>
              <a:buNone/>
            </a:pPr>
            <a:r>
              <a:rPr lang="en-AU" sz="1400" dirty="0">
                <a:solidFill>
                  <a:schemeClr val="accent1"/>
                </a:solidFill>
                <a:ea typeface="Inter" panose="02000503000000020004" pitchFamily="2" charset="0"/>
                <a:cs typeface="Latha" panose="020B0502040204020203" pitchFamily="34" charset="0"/>
              </a:rPr>
              <a:t>Ridley’s actions to identify and address all forms of modern slavery including human trafficking, forced labour and child labour both within our organisation and as part of our supply chain are set out in our Modern Slavery Statement and our Supplier Code of Conduct.</a:t>
            </a:r>
          </a:p>
          <a:p>
            <a:pPr marL="0" indent="0">
              <a:lnSpc>
                <a:spcPct val="100000"/>
              </a:lnSpc>
              <a:spcAft>
                <a:spcPts val="600"/>
              </a:spcAft>
              <a:buNone/>
            </a:pPr>
            <a:r>
              <a:rPr lang="en-AU" sz="1400" dirty="0">
                <a:solidFill>
                  <a:schemeClr val="accent1"/>
                </a:solidFill>
                <a:ea typeface="Inter" panose="02000503000000020004" pitchFamily="2" charset="0"/>
                <a:cs typeface="Latha" panose="020B0502040204020203" pitchFamily="34" charset="0"/>
              </a:rPr>
              <a:t>We expect all participants in the Ridley supply chain anywhere in the world to share this commitment and comply with our Supplier Code of Conduct.  </a:t>
            </a:r>
          </a:p>
          <a:p>
            <a:pPr marL="0" indent="0">
              <a:lnSpc>
                <a:spcPct val="100000"/>
              </a:lnSpc>
              <a:spcAft>
                <a:spcPts val="600"/>
              </a:spcAft>
              <a:buNone/>
            </a:pPr>
            <a:r>
              <a:rPr lang="en-AU" sz="1400" dirty="0">
                <a:solidFill>
                  <a:schemeClr val="accent1"/>
                </a:solidFill>
                <a:ea typeface="Inter" panose="02000503000000020004" pitchFamily="2" charset="0"/>
                <a:cs typeface="Latha" panose="020B0502040204020203" pitchFamily="34" charset="0"/>
              </a:rPr>
              <a:t>The Code operates in conjunction with the obligations set out in this training and does not supersede, alter or diminish a supplier’s legislative, policy, regulatory or other contractual obligations.</a:t>
            </a:r>
            <a:endParaRPr lang="en-AU" sz="1600" dirty="0">
              <a:solidFill>
                <a:schemeClr val="accent1"/>
              </a:solidFill>
              <a:ea typeface="Inter" panose="02000503000000020004" pitchFamily="2" charset="0"/>
              <a:cs typeface="Latha" panose="020B0502040204020203" pitchFamily="34" charset="0"/>
            </a:endParaRPr>
          </a:p>
        </p:txBody>
      </p:sp>
      <p:pic>
        <p:nvPicPr>
          <p:cNvPr id="6" name="Picture 5">
            <a:extLst>
              <a:ext uri="{FF2B5EF4-FFF2-40B4-BE49-F238E27FC236}">
                <a16:creationId xmlns:a16="http://schemas.microsoft.com/office/drawing/2014/main" id="{5F5A6619-93F2-1DE1-9276-5618C22C1F73}"/>
              </a:ext>
            </a:extLst>
          </p:cNvPr>
          <p:cNvPicPr>
            <a:picLocks noChangeAspect="1"/>
          </p:cNvPicPr>
          <p:nvPr/>
        </p:nvPicPr>
        <p:blipFill>
          <a:blip r:embed="rId2">
            <a:extLst>
              <a:ext uri="{28A0092B-C50C-407E-A947-70E740481C1C}">
                <a14:useLocalDpi xmlns:a14="http://schemas.microsoft.com/office/drawing/2010/main" val="0"/>
              </a:ext>
            </a:extLst>
          </a:blip>
          <a:srcRect t="6421" b="6421"/>
          <a:stretch/>
        </p:blipFill>
        <p:spPr>
          <a:xfrm>
            <a:off x="7747533" y="0"/>
            <a:ext cx="4444467" cy="5976595"/>
          </a:xfrm>
          <a:prstGeom prst="rect">
            <a:avLst/>
          </a:prstGeom>
        </p:spPr>
      </p:pic>
      <p:pic>
        <p:nvPicPr>
          <p:cNvPr id="7" name="Google Shape;329;p4">
            <a:extLst>
              <a:ext uri="{FF2B5EF4-FFF2-40B4-BE49-F238E27FC236}">
                <a16:creationId xmlns:a16="http://schemas.microsoft.com/office/drawing/2014/main" id="{D169C316-2B29-239F-3BDF-C795030F900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47533" y="5976594"/>
            <a:ext cx="4446000" cy="881405"/>
          </a:xfrm>
          <a:prstGeom prst="rect">
            <a:avLst/>
          </a:prstGeom>
          <a:noFill/>
          <a:ln>
            <a:noFill/>
          </a:ln>
        </p:spPr>
      </p:pic>
      <p:pic>
        <p:nvPicPr>
          <p:cNvPr id="9" name="Graphic 8">
            <a:extLst>
              <a:ext uri="{FF2B5EF4-FFF2-40B4-BE49-F238E27FC236}">
                <a16:creationId xmlns:a16="http://schemas.microsoft.com/office/drawing/2014/main" id="{DBCB9589-E874-EFD1-EE63-6C5A0909E732}"/>
              </a:ext>
            </a:extLst>
          </p:cNvPr>
          <p:cNvPicPr>
            <a:picLocks noChangeAspect="1"/>
          </p:cNvPicPr>
          <p:nvPr/>
        </p:nvPicPr>
        <p:blipFill>
          <a:blip r:embed="rId4">
            <a:extLst>
              <a:ext uri="{96DAC541-7B7A-43D3-8B79-37D633B846F1}">
                <asvg:svgBlip xmlns:asvg="http://schemas.microsoft.com/office/drawing/2016/SVG/main" r:embed="rId5"/>
              </a:ext>
            </a:extLst>
          </a:blip>
          <a:srcRect l="1" r="26955"/>
          <a:stretch>
            <a:fillRect/>
          </a:stretch>
        </p:blipFill>
        <p:spPr>
          <a:xfrm>
            <a:off x="7417609" y="151569"/>
            <a:ext cx="4788000" cy="6554862"/>
          </a:xfrm>
          <a:prstGeom prst="rect">
            <a:avLst/>
          </a:prstGeom>
        </p:spPr>
      </p:pic>
      <p:pic>
        <p:nvPicPr>
          <p:cNvPr id="5" name="Picture 4">
            <a:extLst>
              <a:ext uri="{FF2B5EF4-FFF2-40B4-BE49-F238E27FC236}">
                <a16:creationId xmlns:a16="http://schemas.microsoft.com/office/drawing/2014/main" id="{010212B6-4A02-B12A-1081-20CCCFC89C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268" y="1364525"/>
            <a:ext cx="1589149" cy="2248847"/>
          </a:xfrm>
          <a:prstGeom prst="rect">
            <a:avLst/>
          </a:prstGeom>
          <a:effectLst>
            <a:outerShdw blurRad="139700" dist="38100" dir="2700000" algn="tl" rotWithShape="0">
              <a:prstClr val="black">
                <a:alpha val="37059"/>
              </a:prstClr>
            </a:outerShdw>
          </a:effectLst>
        </p:spPr>
      </p:pic>
      <p:pic>
        <p:nvPicPr>
          <p:cNvPr id="10" name="Picture 9">
            <a:extLst>
              <a:ext uri="{FF2B5EF4-FFF2-40B4-BE49-F238E27FC236}">
                <a16:creationId xmlns:a16="http://schemas.microsoft.com/office/drawing/2014/main" id="{AEB40FED-62CA-0870-3CAE-2F67D9B3B2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268" y="3818170"/>
            <a:ext cx="1589149" cy="2248846"/>
          </a:xfrm>
          <a:prstGeom prst="rect">
            <a:avLst/>
          </a:prstGeom>
          <a:effectLst>
            <a:outerShdw blurRad="147449" dist="38100" dir="2700000" sx="99912" sy="99912" algn="tl" rotWithShape="0">
              <a:prstClr val="black">
                <a:alpha val="21000"/>
              </a:prstClr>
            </a:outerShdw>
          </a:effectLst>
        </p:spPr>
      </p:pic>
    </p:spTree>
    <p:extLst>
      <p:ext uri="{BB962C8B-B14F-4D97-AF65-F5344CB8AC3E}">
        <p14:creationId xmlns:p14="http://schemas.microsoft.com/office/powerpoint/2010/main" val="4134637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0B150B88-5BD9-1C87-1E35-0BF7C6B592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73D434-D427-FFFC-A3CF-859ACD672BBB}"/>
              </a:ext>
            </a:extLst>
          </p:cNvPr>
          <p:cNvPicPr>
            <a:picLocks noChangeAspect="1"/>
          </p:cNvPicPr>
          <p:nvPr/>
        </p:nvPicPr>
        <p:blipFill>
          <a:blip r:embed="rId3">
            <a:extLst>
              <a:ext uri="{28A0092B-C50C-407E-A947-70E740481C1C}">
                <a14:useLocalDpi xmlns:a14="http://schemas.microsoft.com/office/drawing/2010/main" val="0"/>
              </a:ext>
            </a:extLst>
          </a:blip>
          <a:srcRect t="6421" b="6421"/>
          <a:stretch/>
        </p:blipFill>
        <p:spPr>
          <a:xfrm>
            <a:off x="7747533" y="0"/>
            <a:ext cx="4444467" cy="5976595"/>
          </a:xfrm>
          <a:prstGeom prst="rect">
            <a:avLst/>
          </a:prstGeom>
        </p:spPr>
      </p:pic>
      <p:sp>
        <p:nvSpPr>
          <p:cNvPr id="6" name="Text Placeholder 5">
            <a:extLst>
              <a:ext uri="{FF2B5EF4-FFF2-40B4-BE49-F238E27FC236}">
                <a16:creationId xmlns:a16="http://schemas.microsoft.com/office/drawing/2014/main" id="{4253283D-5CE7-0AE3-650F-B66AA1E9DFCD}"/>
              </a:ext>
            </a:extLst>
          </p:cNvPr>
          <p:cNvSpPr>
            <a:spLocks noGrp="1"/>
          </p:cNvSpPr>
          <p:nvPr>
            <p:ph type="body" sz="quarter" idx="4294967295"/>
          </p:nvPr>
        </p:nvSpPr>
        <p:spPr>
          <a:xfrm>
            <a:off x="838800" y="604800"/>
            <a:ext cx="6013449" cy="760412"/>
          </a:xfrm>
        </p:spPr>
        <p:txBody>
          <a:bodyPr lIns="0">
            <a:noAutofit/>
          </a:bodyPr>
          <a:lstStyle/>
          <a:p>
            <a:pPr marL="0" indent="0">
              <a:buNone/>
            </a:pPr>
            <a:r>
              <a:rPr lang="en-AU" sz="2400" b="1" dirty="0">
                <a:solidFill>
                  <a:schemeClr val="accent1"/>
                </a:solidFill>
                <a:latin typeface="+mj-lt"/>
              </a:rPr>
              <a:t>Modern Slavery in Australia</a:t>
            </a:r>
            <a:endParaRPr lang="en-US" sz="2400" b="1" dirty="0">
              <a:solidFill>
                <a:schemeClr val="accent1"/>
              </a:solidFill>
              <a:latin typeface="+mj-lt"/>
            </a:endParaRPr>
          </a:p>
        </p:txBody>
      </p:sp>
      <p:sp>
        <p:nvSpPr>
          <p:cNvPr id="9" name="Text Placeholder 8">
            <a:extLst>
              <a:ext uri="{FF2B5EF4-FFF2-40B4-BE49-F238E27FC236}">
                <a16:creationId xmlns:a16="http://schemas.microsoft.com/office/drawing/2014/main" id="{5D84FAD2-CB24-44FD-4D99-CF556A9B13E1}"/>
              </a:ext>
            </a:extLst>
          </p:cNvPr>
          <p:cNvSpPr>
            <a:spLocks noGrp="1"/>
          </p:cNvSpPr>
          <p:nvPr>
            <p:ph type="body" sz="quarter" idx="4294967295"/>
          </p:nvPr>
        </p:nvSpPr>
        <p:spPr>
          <a:xfrm>
            <a:off x="838800" y="1364400"/>
            <a:ext cx="6077006" cy="3313989"/>
          </a:xfrm>
        </p:spPr>
        <p:txBody>
          <a:bodyPr lIns="0" tIns="0">
            <a:noAutofit/>
          </a:bodyPr>
          <a:lstStyle/>
          <a:p>
            <a:pPr marL="0" indent="0">
              <a:buNone/>
            </a:pPr>
            <a:r>
              <a:rPr lang="en-AU" sz="1800" b="1" dirty="0">
                <a:solidFill>
                  <a:schemeClr val="accent1"/>
                </a:solidFill>
              </a:rPr>
              <a:t>What is modern slavery?</a:t>
            </a:r>
          </a:p>
          <a:p>
            <a:pPr marL="0" indent="0">
              <a:lnSpc>
                <a:spcPct val="100000"/>
              </a:lnSpc>
              <a:buNone/>
            </a:pPr>
            <a:r>
              <a:rPr lang="en-AU" sz="1400" dirty="0">
                <a:solidFill>
                  <a:srgbClr val="000000"/>
                </a:solidFill>
                <a:ea typeface="Inter" panose="02000503000000020004" pitchFamily="2" charset="0"/>
              </a:rPr>
              <a:t>Modern slavery is when someone is forced to work, or do other things through coercive means such as manipulation, control, violence, threats or lies. It involves exploitation of people for personal or commercial gain and takes away a person’s freedom to make choices for themselves. </a:t>
            </a:r>
          </a:p>
          <a:p>
            <a:pPr marL="0" indent="0">
              <a:lnSpc>
                <a:spcPct val="100000"/>
              </a:lnSpc>
              <a:buNone/>
            </a:pPr>
            <a:r>
              <a:rPr lang="en-AU" sz="1400" dirty="0">
                <a:solidFill>
                  <a:srgbClr val="000000"/>
                </a:solidFill>
                <a:ea typeface="Inter" panose="02000503000000020004" pitchFamily="2" charset="0"/>
              </a:rPr>
              <a:t>Modern slavery takes many forms including forced labour, human trafficking, slavery, and debt bondage. It can occur in global supply chains and is often hidden and difficult to detect.  </a:t>
            </a:r>
          </a:p>
          <a:p>
            <a:pPr marL="0" indent="0">
              <a:lnSpc>
                <a:spcPct val="100000"/>
              </a:lnSpc>
              <a:buNone/>
            </a:pPr>
            <a:r>
              <a:rPr lang="en-AU" sz="1400" dirty="0">
                <a:solidFill>
                  <a:srgbClr val="000000"/>
                </a:solidFill>
                <a:ea typeface="Inter" panose="02000503000000020004" pitchFamily="2" charset="0"/>
              </a:rPr>
              <a:t>The United Nations has estimated that there are more than 40 million victims of modern slavery worldwide. The nature and extent of modern slavery means that every organisation has modern slavery risks in its operations and supply chains.</a:t>
            </a:r>
            <a:endParaRPr lang="en-AU" dirty="0">
              <a:solidFill>
                <a:srgbClr val="000000"/>
              </a:solidFill>
            </a:endParaRPr>
          </a:p>
        </p:txBody>
      </p:sp>
      <p:pic>
        <p:nvPicPr>
          <p:cNvPr id="2" name="Google Shape;329;p4">
            <a:extLst>
              <a:ext uri="{FF2B5EF4-FFF2-40B4-BE49-F238E27FC236}">
                <a16:creationId xmlns:a16="http://schemas.microsoft.com/office/drawing/2014/main" id="{C9CC2B59-5DD7-DB0C-C8AA-D99DC50CEC8F}"/>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47533" y="5976594"/>
            <a:ext cx="4446000" cy="881405"/>
          </a:xfrm>
          <a:prstGeom prst="rect">
            <a:avLst/>
          </a:prstGeom>
          <a:noFill/>
          <a:ln>
            <a:noFill/>
          </a:ln>
        </p:spPr>
      </p:pic>
      <p:pic>
        <p:nvPicPr>
          <p:cNvPr id="5" name="Graphic 4">
            <a:extLst>
              <a:ext uri="{FF2B5EF4-FFF2-40B4-BE49-F238E27FC236}">
                <a16:creationId xmlns:a16="http://schemas.microsoft.com/office/drawing/2014/main" id="{C3546CDA-62BC-1267-B64A-294D94B8D028}"/>
              </a:ext>
            </a:extLst>
          </p:cNvPr>
          <p:cNvPicPr>
            <a:picLocks noChangeAspect="1"/>
          </p:cNvPicPr>
          <p:nvPr/>
        </p:nvPicPr>
        <p:blipFill>
          <a:blip r:embed="rId5">
            <a:extLst>
              <a:ext uri="{96DAC541-7B7A-43D3-8B79-37D633B846F1}">
                <asvg:svgBlip xmlns:asvg="http://schemas.microsoft.com/office/drawing/2016/SVG/main" r:embed="rId6"/>
              </a:ext>
            </a:extLst>
          </a:blip>
          <a:srcRect l="1" r="26955"/>
          <a:stretch>
            <a:fillRect/>
          </a:stretch>
        </p:blipFill>
        <p:spPr>
          <a:xfrm>
            <a:off x="7417609" y="151569"/>
            <a:ext cx="4788000" cy="6554862"/>
          </a:xfrm>
          <a:prstGeom prst="rect">
            <a:avLst/>
          </a:prstGeom>
        </p:spPr>
      </p:pic>
    </p:spTree>
    <p:extLst>
      <p:ext uri="{BB962C8B-B14F-4D97-AF65-F5344CB8AC3E}">
        <p14:creationId xmlns:p14="http://schemas.microsoft.com/office/powerpoint/2010/main" val="2241620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0B150B88-5BD9-1C87-1E35-0BF7C6B592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73D434-D427-FFFC-A3CF-859ACD672BBB}"/>
              </a:ext>
            </a:extLst>
          </p:cNvPr>
          <p:cNvPicPr>
            <a:picLocks noChangeAspect="1"/>
          </p:cNvPicPr>
          <p:nvPr/>
        </p:nvPicPr>
        <p:blipFill>
          <a:blip r:embed="rId3">
            <a:extLst>
              <a:ext uri="{28A0092B-C50C-407E-A947-70E740481C1C}">
                <a14:useLocalDpi xmlns:a14="http://schemas.microsoft.com/office/drawing/2010/main" val="0"/>
              </a:ext>
            </a:extLst>
          </a:blip>
          <a:srcRect t="6421" b="6421"/>
          <a:stretch/>
        </p:blipFill>
        <p:spPr>
          <a:xfrm>
            <a:off x="7747533" y="0"/>
            <a:ext cx="4444467" cy="5976595"/>
          </a:xfrm>
          <a:prstGeom prst="rect">
            <a:avLst/>
          </a:prstGeom>
        </p:spPr>
      </p:pic>
      <p:sp>
        <p:nvSpPr>
          <p:cNvPr id="2" name="Text Placeholder 8">
            <a:extLst>
              <a:ext uri="{FF2B5EF4-FFF2-40B4-BE49-F238E27FC236}">
                <a16:creationId xmlns:a16="http://schemas.microsoft.com/office/drawing/2014/main" id="{D9ACFC0F-0434-25BA-3EE6-04F653CFE5AE}"/>
              </a:ext>
            </a:extLst>
          </p:cNvPr>
          <p:cNvSpPr txBox="1">
            <a:spLocks/>
          </p:cNvSpPr>
          <p:nvPr/>
        </p:nvSpPr>
        <p:spPr>
          <a:xfrm>
            <a:off x="838800" y="1364400"/>
            <a:ext cx="6027513" cy="357978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AU" sz="1400" dirty="0">
                <a:solidFill>
                  <a:srgbClr val="000000"/>
                </a:solidFill>
                <a:ea typeface="Inter" panose="02000503000000020004" pitchFamily="2" charset="0"/>
              </a:rPr>
              <a:t>Modern slavery laws mean any legislation  applicable to your organisation with respect to reporting on and addressing the risks </a:t>
            </a:r>
            <a:br>
              <a:rPr lang="en-AU" sz="1400" dirty="0">
                <a:solidFill>
                  <a:srgbClr val="000000"/>
                </a:solidFill>
                <a:ea typeface="Inter" panose="02000503000000020004" pitchFamily="2" charset="0"/>
              </a:rPr>
            </a:br>
            <a:r>
              <a:rPr lang="en-AU" sz="1400" dirty="0">
                <a:solidFill>
                  <a:srgbClr val="000000"/>
                </a:solidFill>
                <a:ea typeface="Inter" panose="02000503000000020004" pitchFamily="2" charset="0"/>
              </a:rPr>
              <a:t>of modern slavery in your operations and supply chains. </a:t>
            </a:r>
          </a:p>
          <a:p>
            <a:pPr marL="0" indent="0">
              <a:lnSpc>
                <a:spcPct val="100000"/>
              </a:lnSpc>
              <a:buFont typeface="Arial" panose="020B0604020202020204" pitchFamily="34" charset="0"/>
              <a:buNone/>
            </a:pPr>
            <a:r>
              <a:rPr lang="en-AU" sz="1400" dirty="0">
                <a:solidFill>
                  <a:srgbClr val="000000"/>
                </a:solidFill>
                <a:ea typeface="Inter" panose="02000503000000020004" pitchFamily="2" charset="0"/>
              </a:rPr>
              <a:t>In Australia, there are laws that apply to modern slavery, including </a:t>
            </a:r>
            <a:br>
              <a:rPr lang="en-AU" sz="1400" dirty="0">
                <a:solidFill>
                  <a:srgbClr val="000000"/>
                </a:solidFill>
                <a:ea typeface="Inter" panose="02000503000000020004" pitchFamily="2" charset="0"/>
              </a:rPr>
            </a:br>
            <a:r>
              <a:rPr lang="en-AU" sz="1400" dirty="0">
                <a:solidFill>
                  <a:srgbClr val="000000"/>
                </a:solidFill>
                <a:ea typeface="Inter" panose="02000503000000020004" pitchFamily="2" charset="0"/>
              </a:rPr>
              <a:t>the </a:t>
            </a:r>
            <a:r>
              <a:rPr lang="en-AU" sz="1400" i="1" dirty="0">
                <a:solidFill>
                  <a:srgbClr val="000000"/>
                </a:solidFill>
                <a:ea typeface="Inter" panose="02000503000000020004" pitchFamily="2" charset="0"/>
              </a:rPr>
              <a:t>Fair Work Act 2009 </a:t>
            </a:r>
            <a:r>
              <a:rPr lang="en-AU" sz="1400" dirty="0">
                <a:solidFill>
                  <a:srgbClr val="000000"/>
                </a:solidFill>
                <a:ea typeface="Inter" panose="02000503000000020004" pitchFamily="2" charset="0"/>
              </a:rPr>
              <a:t>(</a:t>
            </a:r>
            <a:r>
              <a:rPr lang="en-AU" sz="1400" dirty="0" err="1">
                <a:solidFill>
                  <a:srgbClr val="000000"/>
                </a:solidFill>
                <a:ea typeface="Inter" panose="02000503000000020004" pitchFamily="2" charset="0"/>
              </a:rPr>
              <a:t>Cth</a:t>
            </a:r>
            <a:r>
              <a:rPr lang="en-AU" sz="1400" dirty="0">
                <a:solidFill>
                  <a:srgbClr val="000000"/>
                </a:solidFill>
                <a:ea typeface="Inter" panose="02000503000000020004" pitchFamily="2" charset="0"/>
              </a:rPr>
              <a:t>), and </a:t>
            </a:r>
            <a:r>
              <a:rPr lang="en-AU" sz="1400" i="1" dirty="0">
                <a:solidFill>
                  <a:srgbClr val="000000"/>
                </a:solidFill>
                <a:ea typeface="Inter" panose="02000503000000020004" pitchFamily="2" charset="0"/>
              </a:rPr>
              <a:t>Modern Slavery Act 2018 </a:t>
            </a:r>
            <a:r>
              <a:rPr lang="en-AU" sz="1400" dirty="0">
                <a:solidFill>
                  <a:srgbClr val="000000"/>
                </a:solidFill>
                <a:ea typeface="Inter" panose="02000503000000020004" pitchFamily="2" charset="0"/>
              </a:rPr>
              <a:t>(</a:t>
            </a:r>
            <a:r>
              <a:rPr lang="en-AU" sz="1400" dirty="0" err="1">
                <a:solidFill>
                  <a:srgbClr val="000000"/>
                </a:solidFill>
                <a:ea typeface="Inter" panose="02000503000000020004" pitchFamily="2" charset="0"/>
              </a:rPr>
              <a:t>Cth</a:t>
            </a:r>
            <a:r>
              <a:rPr lang="en-AU" sz="1400" dirty="0">
                <a:solidFill>
                  <a:srgbClr val="000000"/>
                </a:solidFill>
                <a:ea typeface="Inter" panose="02000503000000020004" pitchFamily="2" charset="0"/>
              </a:rPr>
              <a:t>)</a:t>
            </a:r>
            <a:br>
              <a:rPr lang="en-AU" sz="1400" dirty="0">
                <a:solidFill>
                  <a:srgbClr val="000000"/>
                </a:solidFill>
                <a:ea typeface="Inter" panose="02000503000000020004" pitchFamily="2" charset="0"/>
              </a:rPr>
            </a:br>
            <a:r>
              <a:rPr lang="en-AU" sz="1400" dirty="0">
                <a:solidFill>
                  <a:srgbClr val="000000"/>
                </a:solidFill>
                <a:ea typeface="Inter" panose="02000503000000020004" pitchFamily="2" charset="0"/>
              </a:rPr>
              <a:t>(the “</a:t>
            </a:r>
            <a:r>
              <a:rPr lang="en-AU" sz="1400" b="1" dirty="0">
                <a:solidFill>
                  <a:srgbClr val="000000"/>
                </a:solidFill>
                <a:ea typeface="Inter" panose="02000503000000020004" pitchFamily="2" charset="0"/>
              </a:rPr>
              <a:t>Act</a:t>
            </a:r>
            <a:r>
              <a:rPr lang="en-AU" sz="1400" dirty="0">
                <a:solidFill>
                  <a:srgbClr val="000000"/>
                </a:solidFill>
                <a:ea typeface="Inter" panose="02000503000000020004" pitchFamily="2" charset="0"/>
              </a:rPr>
              <a:t>”)which was passed by Australian Parliament on 29 November 2018. The Act established national modern slavery reporting obligations and requires large companies based or operating in Australia, including Ridley, to report annually on the risks of modern slavery in their operations and supply chains, and actions to address those risks. </a:t>
            </a:r>
          </a:p>
          <a:p>
            <a:pPr marL="0" indent="0">
              <a:lnSpc>
                <a:spcPct val="100000"/>
              </a:lnSpc>
              <a:buFont typeface="Arial" panose="020B0604020202020204" pitchFamily="34" charset="0"/>
              <a:buNone/>
            </a:pPr>
            <a:r>
              <a:rPr lang="en-AU" sz="1400" dirty="0">
                <a:solidFill>
                  <a:srgbClr val="000000"/>
                </a:solidFill>
                <a:ea typeface="Inter" panose="02000503000000020004" pitchFamily="2" charset="0"/>
              </a:rPr>
              <a:t>There are international laws that may also apply to businesses that conduct trade globally, or that engage suppliers in other parts of </a:t>
            </a:r>
            <a:br>
              <a:rPr lang="en-AU" sz="1400" dirty="0">
                <a:solidFill>
                  <a:srgbClr val="000000"/>
                </a:solidFill>
                <a:ea typeface="Inter" panose="02000503000000020004" pitchFamily="2" charset="0"/>
              </a:rPr>
            </a:br>
            <a:r>
              <a:rPr lang="en-AU" sz="1400" dirty="0">
                <a:solidFill>
                  <a:srgbClr val="000000"/>
                </a:solidFill>
                <a:ea typeface="Inter" panose="02000503000000020004" pitchFamily="2" charset="0"/>
              </a:rPr>
              <a:t>the world. </a:t>
            </a:r>
          </a:p>
        </p:txBody>
      </p:sp>
      <p:sp>
        <p:nvSpPr>
          <p:cNvPr id="7" name="Text Placeholder 5">
            <a:extLst>
              <a:ext uri="{FF2B5EF4-FFF2-40B4-BE49-F238E27FC236}">
                <a16:creationId xmlns:a16="http://schemas.microsoft.com/office/drawing/2014/main" id="{73DDE25C-D815-8E38-BC73-0FE5ED6F20F7}"/>
              </a:ext>
            </a:extLst>
          </p:cNvPr>
          <p:cNvSpPr txBox="1">
            <a:spLocks/>
          </p:cNvSpPr>
          <p:nvPr/>
        </p:nvSpPr>
        <p:spPr>
          <a:xfrm>
            <a:off x="838800" y="604800"/>
            <a:ext cx="6013449" cy="7604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chemeClr val="accent1"/>
                </a:solidFill>
                <a:latin typeface="+mj-lt"/>
              </a:rPr>
              <a:t>Modern Slavery and the Law</a:t>
            </a:r>
            <a:endParaRPr lang="en-US" sz="2400" b="1" dirty="0">
              <a:solidFill>
                <a:schemeClr val="accent1"/>
              </a:solidFill>
              <a:latin typeface="+mj-lt"/>
            </a:endParaRPr>
          </a:p>
        </p:txBody>
      </p:sp>
      <p:pic>
        <p:nvPicPr>
          <p:cNvPr id="5" name="Google Shape;329;p4">
            <a:extLst>
              <a:ext uri="{FF2B5EF4-FFF2-40B4-BE49-F238E27FC236}">
                <a16:creationId xmlns:a16="http://schemas.microsoft.com/office/drawing/2014/main" id="{6A94DC5D-7258-B36F-6943-AD836B8694F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47533" y="5976594"/>
            <a:ext cx="4446000" cy="881405"/>
          </a:xfrm>
          <a:prstGeom prst="rect">
            <a:avLst/>
          </a:prstGeom>
          <a:noFill/>
          <a:ln>
            <a:noFill/>
          </a:ln>
        </p:spPr>
      </p:pic>
      <p:pic>
        <p:nvPicPr>
          <p:cNvPr id="6" name="Graphic 5">
            <a:extLst>
              <a:ext uri="{FF2B5EF4-FFF2-40B4-BE49-F238E27FC236}">
                <a16:creationId xmlns:a16="http://schemas.microsoft.com/office/drawing/2014/main" id="{3671172A-AA98-9060-0BDE-78B73B3CF305}"/>
              </a:ext>
            </a:extLst>
          </p:cNvPr>
          <p:cNvPicPr>
            <a:picLocks noChangeAspect="1"/>
          </p:cNvPicPr>
          <p:nvPr/>
        </p:nvPicPr>
        <p:blipFill>
          <a:blip r:embed="rId5">
            <a:extLst>
              <a:ext uri="{96DAC541-7B7A-43D3-8B79-37D633B846F1}">
                <asvg:svgBlip xmlns:asvg="http://schemas.microsoft.com/office/drawing/2016/SVG/main" r:embed="rId6"/>
              </a:ext>
            </a:extLst>
          </a:blip>
          <a:srcRect l="1" r="26955"/>
          <a:stretch>
            <a:fillRect/>
          </a:stretch>
        </p:blipFill>
        <p:spPr>
          <a:xfrm>
            <a:off x="7417609" y="151569"/>
            <a:ext cx="4788000" cy="6554862"/>
          </a:xfrm>
          <a:prstGeom prst="rect">
            <a:avLst/>
          </a:prstGeom>
        </p:spPr>
      </p:pic>
    </p:spTree>
    <p:extLst>
      <p:ext uri="{BB962C8B-B14F-4D97-AF65-F5344CB8AC3E}">
        <p14:creationId xmlns:p14="http://schemas.microsoft.com/office/powerpoint/2010/main" val="2648911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0B150B88-5BD9-1C87-1E35-0BF7C6B592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73D434-D427-FFFC-A3CF-859ACD672BBB}"/>
              </a:ext>
            </a:extLst>
          </p:cNvPr>
          <p:cNvPicPr>
            <a:picLocks noChangeAspect="1"/>
          </p:cNvPicPr>
          <p:nvPr/>
        </p:nvPicPr>
        <p:blipFill>
          <a:blip r:embed="rId3">
            <a:extLst>
              <a:ext uri="{28A0092B-C50C-407E-A947-70E740481C1C}">
                <a14:useLocalDpi xmlns:a14="http://schemas.microsoft.com/office/drawing/2010/main" val="0"/>
              </a:ext>
            </a:extLst>
          </a:blip>
          <a:srcRect t="6421" b="6421"/>
          <a:stretch/>
        </p:blipFill>
        <p:spPr>
          <a:xfrm>
            <a:off x="7747533" y="0"/>
            <a:ext cx="4444467" cy="5976595"/>
          </a:xfrm>
          <a:prstGeom prst="rect">
            <a:avLst/>
          </a:prstGeom>
        </p:spPr>
      </p:pic>
      <p:sp>
        <p:nvSpPr>
          <p:cNvPr id="5" name="Content Placeholder 2">
            <a:extLst>
              <a:ext uri="{FF2B5EF4-FFF2-40B4-BE49-F238E27FC236}">
                <a16:creationId xmlns:a16="http://schemas.microsoft.com/office/drawing/2014/main" id="{51F404EF-1BFA-CF46-87DB-7E94FB8C5FA4}"/>
              </a:ext>
            </a:extLst>
          </p:cNvPr>
          <p:cNvSpPr txBox="1">
            <a:spLocks/>
          </p:cNvSpPr>
          <p:nvPr/>
        </p:nvSpPr>
        <p:spPr>
          <a:xfrm>
            <a:off x="735139" y="1364400"/>
            <a:ext cx="5836646" cy="38949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chemeClr val="accent1"/>
                </a:solidFill>
                <a:latin typeface="Inter" panose="02000503000000020004" pitchFamily="2" charset="0"/>
                <a:ea typeface="Inter" panose="02000503000000020004" pitchFamily="2" charset="0"/>
              </a:rPr>
              <a:t>We expect our suppliers to:</a:t>
            </a:r>
          </a:p>
          <a:p>
            <a:r>
              <a:rPr lang="en-US" sz="1400" dirty="0">
                <a:solidFill>
                  <a:srgbClr val="000000"/>
                </a:solidFill>
                <a:ea typeface="Inter" panose="02000503000000020004" pitchFamily="2" charset="0"/>
              </a:rPr>
              <a:t>provide workplaces free from bullying, harassment, </a:t>
            </a:r>
            <a:r>
              <a:rPr lang="en-US" sz="1400" dirty="0" err="1">
                <a:solidFill>
                  <a:srgbClr val="000000"/>
                </a:solidFill>
                <a:ea typeface="Inter" panose="02000503000000020004" pitchFamily="2" charset="0"/>
              </a:rPr>
              <a:t>victimisation</a:t>
            </a:r>
            <a:r>
              <a:rPr lang="en-US" sz="1400" dirty="0">
                <a:solidFill>
                  <a:srgbClr val="000000"/>
                </a:solidFill>
                <a:ea typeface="Inter" panose="02000503000000020004" pitchFamily="2" charset="0"/>
              </a:rPr>
              <a:t> and unlawful or inhumane treatment; </a:t>
            </a:r>
          </a:p>
          <a:p>
            <a:r>
              <a:rPr lang="en-US" sz="1400" dirty="0">
                <a:solidFill>
                  <a:srgbClr val="000000"/>
                </a:solidFill>
                <a:ea typeface="Inter" panose="02000503000000020004" pitchFamily="2" charset="0"/>
              </a:rPr>
              <a:t>take all reasonable steps to ensure their businesses and supply chains are free from modern slavery practices and to </a:t>
            </a:r>
          </a:p>
          <a:p>
            <a:r>
              <a:rPr lang="en-US" sz="1400" dirty="0">
                <a:solidFill>
                  <a:srgbClr val="000000"/>
                </a:solidFill>
                <a:ea typeface="Inter" panose="02000503000000020004" pitchFamily="2" charset="0"/>
              </a:rPr>
              <a:t>actively support the elimination of modern slavery by identifying and mitigating modern slavery risks along their supply chain; </a:t>
            </a:r>
          </a:p>
          <a:p>
            <a:r>
              <a:rPr lang="en-US" sz="1400" dirty="0">
                <a:solidFill>
                  <a:srgbClr val="000000"/>
                </a:solidFill>
                <a:ea typeface="Inter" panose="02000503000000020004" pitchFamily="2" charset="0"/>
              </a:rPr>
              <a:t>respect workplace rights to lawful freedom of association and to offer lawful, fair and transparent terms and conditions of employment, including fair remuneration, working hours and working conditions; </a:t>
            </a:r>
          </a:p>
          <a:p>
            <a:r>
              <a:rPr lang="en-US" sz="1400" dirty="0">
                <a:solidFill>
                  <a:srgbClr val="000000"/>
                </a:solidFill>
                <a:ea typeface="Inter" panose="02000503000000020004" pitchFamily="2" charset="0"/>
              </a:rPr>
              <a:t>not engage in, and have systems in place to prevent, 'sham contracting' and any other </a:t>
            </a:r>
            <a:r>
              <a:rPr lang="en-US" sz="1400" dirty="0" err="1">
                <a:solidFill>
                  <a:srgbClr val="000000"/>
                </a:solidFill>
                <a:ea typeface="Inter" panose="02000503000000020004" pitchFamily="2" charset="0"/>
              </a:rPr>
              <a:t>recognised</a:t>
            </a:r>
            <a:r>
              <a:rPr lang="en-US" sz="1400" dirty="0">
                <a:solidFill>
                  <a:srgbClr val="000000"/>
                </a:solidFill>
                <a:ea typeface="Inter" panose="02000503000000020004" pitchFamily="2" charset="0"/>
              </a:rPr>
              <a:t> exploitative or unfair engagement practices.</a:t>
            </a:r>
            <a:endParaRPr lang="en-AU" sz="1400" dirty="0">
              <a:solidFill>
                <a:srgbClr val="000000"/>
              </a:solidFill>
              <a:ea typeface="Inter" panose="02000503000000020004" pitchFamily="2" charset="0"/>
            </a:endParaRPr>
          </a:p>
        </p:txBody>
      </p:sp>
      <p:sp>
        <p:nvSpPr>
          <p:cNvPr id="10" name="Text Placeholder 5">
            <a:extLst>
              <a:ext uri="{FF2B5EF4-FFF2-40B4-BE49-F238E27FC236}">
                <a16:creationId xmlns:a16="http://schemas.microsoft.com/office/drawing/2014/main" id="{54BDD05A-1DF3-5A6D-5F77-91F221FDFE79}"/>
              </a:ext>
            </a:extLst>
          </p:cNvPr>
          <p:cNvSpPr txBox="1">
            <a:spLocks/>
          </p:cNvSpPr>
          <p:nvPr/>
        </p:nvSpPr>
        <p:spPr>
          <a:xfrm>
            <a:off x="838800" y="604800"/>
            <a:ext cx="6013449" cy="7604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chemeClr val="accent1"/>
                </a:solidFill>
                <a:latin typeface="+mj-lt"/>
              </a:rPr>
              <a:t>Labour and Human Rights</a:t>
            </a:r>
            <a:endParaRPr lang="en-US" sz="2400" b="1" dirty="0">
              <a:solidFill>
                <a:schemeClr val="accent1"/>
              </a:solidFill>
              <a:latin typeface="+mj-lt"/>
            </a:endParaRPr>
          </a:p>
        </p:txBody>
      </p:sp>
      <p:pic>
        <p:nvPicPr>
          <p:cNvPr id="7" name="Google Shape;329;p4">
            <a:extLst>
              <a:ext uri="{FF2B5EF4-FFF2-40B4-BE49-F238E27FC236}">
                <a16:creationId xmlns:a16="http://schemas.microsoft.com/office/drawing/2014/main" id="{350D5F20-45E4-95BB-1638-DF7FD422E4D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47533" y="5976594"/>
            <a:ext cx="4446000" cy="881405"/>
          </a:xfrm>
          <a:prstGeom prst="rect">
            <a:avLst/>
          </a:prstGeom>
          <a:noFill/>
          <a:ln>
            <a:noFill/>
          </a:ln>
        </p:spPr>
      </p:pic>
      <p:pic>
        <p:nvPicPr>
          <p:cNvPr id="8" name="Graphic 7">
            <a:extLst>
              <a:ext uri="{FF2B5EF4-FFF2-40B4-BE49-F238E27FC236}">
                <a16:creationId xmlns:a16="http://schemas.microsoft.com/office/drawing/2014/main" id="{98113EA2-2F88-ED58-F2F2-A2DBC6C1D618}"/>
              </a:ext>
            </a:extLst>
          </p:cNvPr>
          <p:cNvPicPr>
            <a:picLocks noChangeAspect="1"/>
          </p:cNvPicPr>
          <p:nvPr/>
        </p:nvPicPr>
        <p:blipFill>
          <a:blip r:embed="rId5">
            <a:extLst>
              <a:ext uri="{96DAC541-7B7A-43D3-8B79-37D633B846F1}">
                <asvg:svgBlip xmlns:asvg="http://schemas.microsoft.com/office/drawing/2016/SVG/main" r:embed="rId6"/>
              </a:ext>
            </a:extLst>
          </a:blip>
          <a:srcRect l="1" r="26955"/>
          <a:stretch>
            <a:fillRect/>
          </a:stretch>
        </p:blipFill>
        <p:spPr>
          <a:xfrm>
            <a:off x="7417609" y="151569"/>
            <a:ext cx="4788000" cy="6554862"/>
          </a:xfrm>
          <a:prstGeom prst="rect">
            <a:avLst/>
          </a:prstGeom>
        </p:spPr>
      </p:pic>
    </p:spTree>
    <p:extLst>
      <p:ext uri="{BB962C8B-B14F-4D97-AF65-F5344CB8AC3E}">
        <p14:creationId xmlns:p14="http://schemas.microsoft.com/office/powerpoint/2010/main" val="1056291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048436-37C0-DD6A-5474-CFEEF9AD3346}"/>
              </a:ext>
            </a:extLst>
          </p:cNvPr>
          <p:cNvGraphicFramePr>
            <a:graphicFrameLocks/>
          </p:cNvGraphicFramePr>
          <p:nvPr>
            <p:custDataLst>
              <p:tags r:id="rId1"/>
            </p:custDataLst>
            <p:extLst>
              <p:ext uri="{D42A27DB-BD31-4B8C-83A1-F6EECF244321}">
                <p14:modId xmlns:p14="http://schemas.microsoft.com/office/powerpoint/2010/main" val="3433641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think-cell data - do not delete" hidden="1">
                        <a:extLst>
                          <a:ext uri="{FF2B5EF4-FFF2-40B4-BE49-F238E27FC236}">
                            <a16:creationId xmlns:a16="http://schemas.microsoft.com/office/drawing/2014/main" id="{D9048436-37C0-DD6A-5474-CFEEF9AD33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838800" y="1364400"/>
            <a:ext cx="6013449" cy="4390526"/>
          </a:xfrm>
        </p:spPr>
        <p:txBody>
          <a:bodyPr>
            <a:no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i="0" u="none" strike="noStrike" kern="1200" cap="none" spc="0" normalizeH="0" baseline="0" noProof="0" dirty="0">
                <a:ln>
                  <a:noFill/>
                </a:ln>
                <a:solidFill>
                  <a:srgbClr val="000000"/>
                </a:solidFill>
                <a:effectLst/>
                <a:uLnTx/>
                <a:uFillTx/>
                <a:ea typeface="Inter" panose="02000503000000020004" pitchFamily="2" charset="0"/>
              </a:rPr>
              <a:t>Understanding what modern slavery looks like, and signs that could suggest an organisation is engaging in modern slavery, may help you identify if modern slavery is happening in your organisation and your supply chain.  </a:t>
            </a: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AU" sz="1400" dirty="0">
                <a:solidFill>
                  <a:srgbClr val="000000"/>
                </a:solidFill>
                <a:ea typeface="Inter" panose="02000503000000020004" pitchFamily="2" charset="0"/>
              </a:rPr>
              <a:t>Manufacturing, agriculture and construction are high risk areas for modern slavery therefore we have set out some red flags below that you should look out for:</a:t>
            </a:r>
            <a:endParaRPr lang="en-AU" sz="1400" b="1" dirty="0">
              <a:solidFill>
                <a:srgbClr val="000000"/>
              </a:solidFill>
              <a:ea typeface="Inter" panose="02000503000000020004" pitchFamily="2" charset="0"/>
            </a:endParaRPr>
          </a:p>
          <a:p>
            <a:pPr marL="359750" indent="0">
              <a:lnSpc>
                <a:spcPct val="100000"/>
              </a:lnSpc>
              <a:spcBef>
                <a:spcPts val="600"/>
              </a:spcBef>
              <a:buNone/>
              <a:defRPr/>
            </a:pPr>
            <a:r>
              <a:rPr lang="en-AU" sz="1400" b="1" dirty="0">
                <a:solidFill>
                  <a:schemeClr val="accent1"/>
                </a:solidFill>
                <a:ea typeface="Inter" panose="02000503000000020004" pitchFamily="2" charset="0"/>
              </a:rPr>
              <a:t>Excessively low prices and fast turnaround: </a:t>
            </a:r>
            <a:r>
              <a:rPr lang="en-AU" sz="1400" dirty="0">
                <a:solidFill>
                  <a:srgbClr val="000000"/>
                </a:solidFill>
                <a:ea typeface="Inter" panose="02000503000000020004" pitchFamily="2" charset="0"/>
              </a:rPr>
              <a:t>These can be a sign that a supplier may be cutting corners and that their workers are at risk of low wages and are being subject to exploitation and modern slavery.</a:t>
            </a:r>
          </a:p>
          <a:p>
            <a:pPr marL="359750" indent="0">
              <a:lnSpc>
                <a:spcPct val="100000"/>
              </a:lnSpc>
              <a:spcBef>
                <a:spcPts val="600"/>
              </a:spcBef>
              <a:buNone/>
              <a:defRPr/>
            </a:pPr>
            <a:r>
              <a:rPr lang="en-AU" sz="1400" b="1" dirty="0">
                <a:solidFill>
                  <a:schemeClr val="accent1"/>
                </a:solidFill>
                <a:ea typeface="Inter" panose="02000503000000020004" pitchFamily="2" charset="0"/>
              </a:rPr>
              <a:t>Suspicious payments to third parties: </a:t>
            </a:r>
            <a:r>
              <a:rPr lang="en-AU" sz="1400" dirty="0">
                <a:solidFill>
                  <a:srgbClr val="000000"/>
                </a:solidFill>
                <a:ea typeface="Inter" panose="02000503000000020004" pitchFamily="2" charset="0"/>
              </a:rPr>
              <a:t>Payments to parties that seem unusual, such as a staff member having an obligation to pay </a:t>
            </a:r>
            <a:br>
              <a:rPr lang="en-AU" sz="1400" dirty="0">
                <a:solidFill>
                  <a:srgbClr val="000000"/>
                </a:solidFill>
                <a:ea typeface="Inter" panose="02000503000000020004" pitchFamily="2" charset="0"/>
              </a:rPr>
            </a:br>
            <a:r>
              <a:rPr lang="en-AU" sz="1400" dirty="0">
                <a:solidFill>
                  <a:srgbClr val="000000"/>
                </a:solidFill>
                <a:ea typeface="Inter" panose="02000503000000020004" pitchFamily="2" charset="0"/>
              </a:rPr>
              <a:t>a third-party recruitment firm upon being awarded a job. </a:t>
            </a:r>
          </a:p>
          <a:p>
            <a:pPr marL="359750" indent="0">
              <a:lnSpc>
                <a:spcPct val="100000"/>
              </a:lnSpc>
              <a:spcBef>
                <a:spcPts val="600"/>
              </a:spcBef>
              <a:buNone/>
              <a:defRPr/>
            </a:pPr>
            <a:r>
              <a:rPr lang="en-AU" sz="1400" b="1" dirty="0">
                <a:solidFill>
                  <a:schemeClr val="accent1"/>
                </a:solidFill>
                <a:ea typeface="Inter" panose="02000503000000020004" pitchFamily="2" charset="0"/>
              </a:rPr>
              <a:t>Inappropriate identification documents: </a:t>
            </a:r>
            <a:r>
              <a:rPr lang="en-AU" sz="1400" dirty="0">
                <a:solidFill>
                  <a:srgbClr val="000000"/>
                </a:solidFill>
                <a:ea typeface="Inter" panose="02000503000000020004" pitchFamily="2" charset="0"/>
              </a:rPr>
              <a:t>Suppliers not having the appropriate right to work checks in place or in the case of your own staff, if they have withheld information relating to their identity, or have provided false documentation.</a:t>
            </a:r>
          </a:p>
        </p:txBody>
      </p:sp>
      <p:pic>
        <p:nvPicPr>
          <p:cNvPr id="7" name="Picture 6" descr="🚩 Triangular Flag Emoji">
            <a:extLst>
              <a:ext uri="{FF2B5EF4-FFF2-40B4-BE49-F238E27FC236}">
                <a16:creationId xmlns:a16="http://schemas.microsoft.com/office/drawing/2014/main" id="{232C52B0-F5CE-AB5F-15FA-BB0343D60D8C}"/>
              </a:ext>
            </a:extLst>
          </p:cNvPr>
          <p:cNvPicPr>
            <a:picLocks noChangeAspect="1"/>
          </p:cNvPicPr>
          <p:nvPr/>
        </p:nvPicPr>
        <p:blipFill>
          <a:blip r:embed="rId5">
            <a:duotone>
              <a:schemeClr val="accent2">
                <a:shade val="45000"/>
                <a:satMod val="135000"/>
              </a:schemeClr>
              <a:prstClr val="white"/>
            </a:duotone>
          </a:blip>
          <a:stretch>
            <a:fillRect/>
          </a:stretch>
        </p:blipFill>
        <p:spPr>
          <a:xfrm>
            <a:off x="747092" y="3031184"/>
            <a:ext cx="432000" cy="533334"/>
          </a:xfrm>
          <a:prstGeom prst="rect">
            <a:avLst/>
          </a:prstGeom>
        </p:spPr>
      </p:pic>
      <p:pic>
        <p:nvPicPr>
          <p:cNvPr id="11" name="Picture 10" descr="🚩 Triangular Flag Emoji">
            <a:extLst>
              <a:ext uri="{FF2B5EF4-FFF2-40B4-BE49-F238E27FC236}">
                <a16:creationId xmlns:a16="http://schemas.microsoft.com/office/drawing/2014/main" id="{E0ACFBD3-59CC-9C6A-57EB-7EEC7D0183E0}"/>
              </a:ext>
            </a:extLst>
          </p:cNvPr>
          <p:cNvPicPr>
            <a:picLocks noChangeAspect="1"/>
          </p:cNvPicPr>
          <p:nvPr/>
        </p:nvPicPr>
        <p:blipFill>
          <a:blip r:embed="rId5">
            <a:duotone>
              <a:schemeClr val="accent2">
                <a:shade val="45000"/>
                <a:satMod val="135000"/>
              </a:schemeClr>
              <a:prstClr val="white"/>
            </a:duotone>
          </a:blip>
          <a:stretch>
            <a:fillRect/>
          </a:stretch>
        </p:blipFill>
        <p:spPr>
          <a:xfrm>
            <a:off x="747092" y="3985553"/>
            <a:ext cx="432000" cy="533334"/>
          </a:xfrm>
          <a:prstGeom prst="rect">
            <a:avLst/>
          </a:prstGeom>
        </p:spPr>
      </p:pic>
      <p:pic>
        <p:nvPicPr>
          <p:cNvPr id="12" name="Picture 11" descr="🚩 Triangular Flag Emoji">
            <a:extLst>
              <a:ext uri="{FF2B5EF4-FFF2-40B4-BE49-F238E27FC236}">
                <a16:creationId xmlns:a16="http://schemas.microsoft.com/office/drawing/2014/main" id="{98D9BAEC-4523-D598-C3ED-43BFF53CAC0B}"/>
              </a:ext>
            </a:extLst>
          </p:cNvPr>
          <p:cNvPicPr>
            <a:picLocks noChangeAspect="1"/>
          </p:cNvPicPr>
          <p:nvPr/>
        </p:nvPicPr>
        <p:blipFill>
          <a:blip r:embed="rId5">
            <a:duotone>
              <a:schemeClr val="accent2">
                <a:shade val="45000"/>
                <a:satMod val="135000"/>
              </a:schemeClr>
              <a:prstClr val="white"/>
            </a:duotone>
          </a:blip>
          <a:stretch>
            <a:fillRect/>
          </a:stretch>
        </p:blipFill>
        <p:spPr>
          <a:xfrm>
            <a:off x="747092" y="4673255"/>
            <a:ext cx="432000" cy="533334"/>
          </a:xfrm>
          <a:prstGeom prst="rect">
            <a:avLst/>
          </a:prstGeom>
        </p:spPr>
      </p:pic>
      <p:pic>
        <p:nvPicPr>
          <p:cNvPr id="5" name="Picture 4">
            <a:extLst>
              <a:ext uri="{FF2B5EF4-FFF2-40B4-BE49-F238E27FC236}">
                <a16:creationId xmlns:a16="http://schemas.microsoft.com/office/drawing/2014/main" id="{8F2F7A59-F675-53F1-63F0-488E66B8C034}"/>
              </a:ext>
            </a:extLst>
          </p:cNvPr>
          <p:cNvPicPr>
            <a:picLocks noChangeAspect="1"/>
          </p:cNvPicPr>
          <p:nvPr/>
        </p:nvPicPr>
        <p:blipFill>
          <a:blip r:embed="rId6">
            <a:extLst>
              <a:ext uri="{28A0092B-C50C-407E-A947-70E740481C1C}">
                <a14:useLocalDpi xmlns:a14="http://schemas.microsoft.com/office/drawing/2010/main" val="0"/>
              </a:ext>
            </a:extLst>
          </a:blip>
          <a:srcRect t="6421" b="6421"/>
          <a:stretch/>
        </p:blipFill>
        <p:spPr>
          <a:xfrm>
            <a:off x="7747533" y="0"/>
            <a:ext cx="4444467" cy="5976595"/>
          </a:xfrm>
          <a:prstGeom prst="rect">
            <a:avLst/>
          </a:prstGeom>
        </p:spPr>
      </p:pic>
      <p:sp>
        <p:nvSpPr>
          <p:cNvPr id="13" name="Text Placeholder 5">
            <a:extLst>
              <a:ext uri="{FF2B5EF4-FFF2-40B4-BE49-F238E27FC236}">
                <a16:creationId xmlns:a16="http://schemas.microsoft.com/office/drawing/2014/main" id="{D4D93603-368B-A4E8-F842-7A5AF15DD07A}"/>
              </a:ext>
            </a:extLst>
          </p:cNvPr>
          <p:cNvSpPr txBox="1">
            <a:spLocks/>
          </p:cNvSpPr>
          <p:nvPr/>
        </p:nvSpPr>
        <p:spPr>
          <a:xfrm>
            <a:off x="838800" y="604800"/>
            <a:ext cx="6013449" cy="7604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chemeClr val="accent1"/>
                </a:solidFill>
                <a:latin typeface="+mj-lt"/>
              </a:rPr>
              <a:t>Identifying Risks of Modern Slavery</a:t>
            </a:r>
            <a:endParaRPr lang="en-US" sz="2400" b="1" dirty="0">
              <a:solidFill>
                <a:schemeClr val="accent1"/>
              </a:solidFill>
              <a:latin typeface="+mj-lt"/>
            </a:endParaRPr>
          </a:p>
        </p:txBody>
      </p:sp>
      <p:pic>
        <p:nvPicPr>
          <p:cNvPr id="6" name="Google Shape;329;p4">
            <a:extLst>
              <a:ext uri="{FF2B5EF4-FFF2-40B4-BE49-F238E27FC236}">
                <a16:creationId xmlns:a16="http://schemas.microsoft.com/office/drawing/2014/main" id="{4BE01CB5-1D7A-F4C7-488E-EFDE9A7AD777}"/>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747533" y="5976594"/>
            <a:ext cx="4446000" cy="881405"/>
          </a:xfrm>
          <a:prstGeom prst="rect">
            <a:avLst/>
          </a:prstGeom>
          <a:noFill/>
          <a:ln>
            <a:noFill/>
          </a:ln>
        </p:spPr>
      </p:pic>
      <p:pic>
        <p:nvPicPr>
          <p:cNvPr id="8" name="Graphic 7">
            <a:extLst>
              <a:ext uri="{FF2B5EF4-FFF2-40B4-BE49-F238E27FC236}">
                <a16:creationId xmlns:a16="http://schemas.microsoft.com/office/drawing/2014/main" id="{775623FF-DE2E-76F6-32C3-B4D154B595C0}"/>
              </a:ext>
            </a:extLst>
          </p:cNvPr>
          <p:cNvPicPr>
            <a:picLocks noChangeAspect="1"/>
          </p:cNvPicPr>
          <p:nvPr/>
        </p:nvPicPr>
        <p:blipFill>
          <a:blip r:embed="rId8">
            <a:extLst>
              <a:ext uri="{96DAC541-7B7A-43D3-8B79-37D633B846F1}">
                <asvg:svgBlip xmlns:asvg="http://schemas.microsoft.com/office/drawing/2016/SVG/main" r:embed="rId9"/>
              </a:ext>
            </a:extLst>
          </a:blip>
          <a:srcRect l="1" r="26955"/>
          <a:stretch>
            <a:fillRect/>
          </a:stretch>
        </p:blipFill>
        <p:spPr>
          <a:xfrm>
            <a:off x="7417609" y="151569"/>
            <a:ext cx="4788000" cy="65548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03959B-63F8-2476-2033-7674F6A2DEFE}"/>
              </a:ext>
            </a:extLst>
          </p:cNvPr>
          <p:cNvSpPr txBox="1"/>
          <p:nvPr/>
        </p:nvSpPr>
        <p:spPr>
          <a:xfrm>
            <a:off x="762001" y="1364400"/>
            <a:ext cx="6295291" cy="2985433"/>
          </a:xfrm>
          <a:prstGeom prst="rect">
            <a:avLst/>
          </a:prstGeom>
          <a:noFill/>
        </p:spPr>
        <p:txBody>
          <a:bodyPr wrap="square">
            <a:spAutoFit/>
          </a:bodyPr>
          <a:lstStyle/>
          <a:p>
            <a:pPr marL="361950">
              <a:spcBef>
                <a:spcPts val="600"/>
              </a:spcBef>
              <a:spcAft>
                <a:spcPts val="600"/>
              </a:spcAft>
              <a:defRPr/>
            </a:pPr>
            <a:r>
              <a:rPr lang="en-AU" sz="1400" b="1" dirty="0">
                <a:solidFill>
                  <a:schemeClr val="accent1"/>
                </a:solidFill>
                <a:ea typeface="Inter" panose="02000503000000020004" pitchFamily="2" charset="0"/>
              </a:rPr>
              <a:t>Inadequate work health and safety: </a:t>
            </a:r>
            <a:r>
              <a:rPr lang="en-AU" sz="1400" dirty="0">
                <a:solidFill>
                  <a:srgbClr val="000000"/>
                </a:solidFill>
                <a:ea typeface="Inter" panose="02000503000000020004" pitchFamily="2" charset="0"/>
              </a:rPr>
              <a:t>Suppliers that do not provide the minimum safety standards for work, health and safety, including facilities, training and policies. Alternatively, if you are informed that staff are subject to poor living conditions or in situations where they do not feel safe or are subject to unsafe workplace incidents such as bullying, harassment and discrimination. </a:t>
            </a:r>
          </a:p>
          <a:p>
            <a:pPr marL="361950">
              <a:spcBef>
                <a:spcPts val="600"/>
              </a:spcBef>
              <a:spcAft>
                <a:spcPts val="600"/>
              </a:spcAft>
              <a:defRPr/>
            </a:pPr>
            <a:r>
              <a:rPr lang="en-AU" sz="1400" b="1" dirty="0">
                <a:solidFill>
                  <a:schemeClr val="accent1"/>
                </a:solidFill>
                <a:ea typeface="Inter" panose="02000503000000020004" pitchFamily="2" charset="0"/>
              </a:rPr>
              <a:t>Undisclosed subcontracted work: </a:t>
            </a:r>
            <a:r>
              <a:rPr lang="en-AU" sz="1400" dirty="0">
                <a:solidFill>
                  <a:srgbClr val="000000"/>
                </a:solidFill>
                <a:ea typeface="Inter" panose="02000503000000020004" pitchFamily="2" charset="0"/>
              </a:rPr>
              <a:t>Subcontracted work that is not disclosed, is lacking documentation or has limited process, may suggest a lack of visibility of your supply chain, and increase the risk of modern slavery. </a:t>
            </a:r>
          </a:p>
          <a:p>
            <a:pPr marL="361950">
              <a:spcBef>
                <a:spcPts val="600"/>
              </a:spcBef>
              <a:defRPr/>
            </a:pPr>
            <a:r>
              <a:rPr lang="en-AU" sz="1400" b="1" dirty="0">
                <a:solidFill>
                  <a:schemeClr val="accent1"/>
                </a:solidFill>
                <a:ea typeface="Inter" panose="02000503000000020004" pitchFamily="2" charset="0"/>
              </a:rPr>
              <a:t>Lack of policies and procedures: </a:t>
            </a:r>
            <a:r>
              <a:rPr lang="en-AU" sz="1400" dirty="0">
                <a:solidFill>
                  <a:srgbClr val="000000"/>
                </a:solidFill>
                <a:ea typeface="Inter" panose="02000503000000020004" pitchFamily="2" charset="0"/>
              </a:rPr>
              <a:t>Lack of policies and procedures from your supply chain should be reviewed and considered. </a:t>
            </a:r>
          </a:p>
        </p:txBody>
      </p:sp>
      <p:pic>
        <p:nvPicPr>
          <p:cNvPr id="4" name="Picture 3">
            <a:extLst>
              <a:ext uri="{FF2B5EF4-FFF2-40B4-BE49-F238E27FC236}">
                <a16:creationId xmlns:a16="http://schemas.microsoft.com/office/drawing/2014/main" id="{9D5B54E2-699B-3081-444C-1FEAE39CF8EE}"/>
              </a:ext>
            </a:extLst>
          </p:cNvPr>
          <p:cNvPicPr>
            <a:picLocks noChangeAspect="1"/>
          </p:cNvPicPr>
          <p:nvPr/>
        </p:nvPicPr>
        <p:blipFill>
          <a:blip r:embed="rId2">
            <a:extLst>
              <a:ext uri="{28A0092B-C50C-407E-A947-70E740481C1C}">
                <a14:useLocalDpi xmlns:a14="http://schemas.microsoft.com/office/drawing/2010/main" val="0"/>
              </a:ext>
            </a:extLst>
          </a:blip>
          <a:srcRect t="6421" b="6421"/>
          <a:stretch/>
        </p:blipFill>
        <p:spPr>
          <a:xfrm>
            <a:off x="7747533" y="0"/>
            <a:ext cx="4444467" cy="5976595"/>
          </a:xfrm>
          <a:prstGeom prst="rect">
            <a:avLst/>
          </a:prstGeom>
        </p:spPr>
      </p:pic>
      <p:pic>
        <p:nvPicPr>
          <p:cNvPr id="14" name="Picture 13" descr="🚩 Triangular Flag Emoji">
            <a:extLst>
              <a:ext uri="{FF2B5EF4-FFF2-40B4-BE49-F238E27FC236}">
                <a16:creationId xmlns:a16="http://schemas.microsoft.com/office/drawing/2014/main" id="{BE3D9601-2F6A-676B-1078-0B5AE9885354}"/>
              </a:ext>
            </a:extLst>
          </p:cNvPr>
          <p:cNvPicPr>
            <a:picLocks noChangeAspect="1"/>
          </p:cNvPicPr>
          <p:nvPr/>
        </p:nvPicPr>
        <p:blipFill>
          <a:blip r:embed="rId3">
            <a:duotone>
              <a:schemeClr val="accent2">
                <a:shade val="45000"/>
                <a:satMod val="135000"/>
              </a:schemeClr>
              <a:prstClr val="white"/>
            </a:duotone>
          </a:blip>
          <a:stretch>
            <a:fillRect/>
          </a:stretch>
        </p:blipFill>
        <p:spPr>
          <a:xfrm>
            <a:off x="747092" y="2706752"/>
            <a:ext cx="432000" cy="533334"/>
          </a:xfrm>
          <a:prstGeom prst="rect">
            <a:avLst/>
          </a:prstGeom>
        </p:spPr>
      </p:pic>
      <p:pic>
        <p:nvPicPr>
          <p:cNvPr id="15" name="Picture 14" descr="🚩 Triangular Flag Emoji">
            <a:extLst>
              <a:ext uri="{FF2B5EF4-FFF2-40B4-BE49-F238E27FC236}">
                <a16:creationId xmlns:a16="http://schemas.microsoft.com/office/drawing/2014/main" id="{CFBAB65B-BF2B-DBAB-A270-03215CDFB6B8}"/>
              </a:ext>
            </a:extLst>
          </p:cNvPr>
          <p:cNvPicPr>
            <a:picLocks noChangeAspect="1"/>
          </p:cNvPicPr>
          <p:nvPr/>
        </p:nvPicPr>
        <p:blipFill>
          <a:blip r:embed="rId3">
            <a:duotone>
              <a:schemeClr val="accent2">
                <a:shade val="45000"/>
                <a:satMod val="135000"/>
              </a:schemeClr>
              <a:prstClr val="white"/>
            </a:duotone>
          </a:blip>
          <a:stretch>
            <a:fillRect/>
          </a:stretch>
        </p:blipFill>
        <p:spPr>
          <a:xfrm>
            <a:off x="747092" y="1279396"/>
            <a:ext cx="432000" cy="533334"/>
          </a:xfrm>
          <a:prstGeom prst="rect">
            <a:avLst/>
          </a:prstGeom>
        </p:spPr>
      </p:pic>
      <p:pic>
        <p:nvPicPr>
          <p:cNvPr id="16" name="Picture 15" descr="🚩 Triangular Flag Emoji">
            <a:extLst>
              <a:ext uri="{FF2B5EF4-FFF2-40B4-BE49-F238E27FC236}">
                <a16:creationId xmlns:a16="http://schemas.microsoft.com/office/drawing/2014/main" id="{BE2C2E60-B774-7111-5D4A-87B56BB85972}"/>
              </a:ext>
            </a:extLst>
          </p:cNvPr>
          <p:cNvPicPr>
            <a:picLocks noChangeAspect="1"/>
          </p:cNvPicPr>
          <p:nvPr/>
        </p:nvPicPr>
        <p:blipFill>
          <a:blip r:embed="rId3">
            <a:duotone>
              <a:schemeClr val="accent2">
                <a:shade val="45000"/>
                <a:satMod val="135000"/>
              </a:schemeClr>
              <a:prstClr val="white"/>
            </a:duotone>
          </a:blip>
          <a:stretch>
            <a:fillRect/>
          </a:stretch>
        </p:blipFill>
        <p:spPr>
          <a:xfrm>
            <a:off x="747092" y="3725230"/>
            <a:ext cx="432000" cy="533334"/>
          </a:xfrm>
          <a:prstGeom prst="rect">
            <a:avLst/>
          </a:prstGeom>
        </p:spPr>
      </p:pic>
      <p:sp>
        <p:nvSpPr>
          <p:cNvPr id="17" name="Text Placeholder 5">
            <a:extLst>
              <a:ext uri="{FF2B5EF4-FFF2-40B4-BE49-F238E27FC236}">
                <a16:creationId xmlns:a16="http://schemas.microsoft.com/office/drawing/2014/main" id="{2FA1E7EB-27AC-4645-2441-36EBCA8977D0}"/>
              </a:ext>
            </a:extLst>
          </p:cNvPr>
          <p:cNvSpPr txBox="1">
            <a:spLocks/>
          </p:cNvSpPr>
          <p:nvPr/>
        </p:nvSpPr>
        <p:spPr>
          <a:xfrm>
            <a:off x="838800" y="604800"/>
            <a:ext cx="6013449" cy="7604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chemeClr val="accent1"/>
                </a:solidFill>
                <a:latin typeface="+mj-lt"/>
              </a:rPr>
              <a:t>Identifying Risks of Modern Slavery</a:t>
            </a:r>
            <a:endParaRPr lang="en-US" sz="2400" b="1" dirty="0">
              <a:solidFill>
                <a:schemeClr val="accent1"/>
              </a:solidFill>
              <a:latin typeface="+mj-lt"/>
            </a:endParaRPr>
          </a:p>
        </p:txBody>
      </p:sp>
      <p:pic>
        <p:nvPicPr>
          <p:cNvPr id="3" name="Google Shape;329;p4">
            <a:extLst>
              <a:ext uri="{FF2B5EF4-FFF2-40B4-BE49-F238E27FC236}">
                <a16:creationId xmlns:a16="http://schemas.microsoft.com/office/drawing/2014/main" id="{2EA44378-CF1A-A6C8-FE4F-8E825730305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47533" y="5976594"/>
            <a:ext cx="4446000" cy="881405"/>
          </a:xfrm>
          <a:prstGeom prst="rect">
            <a:avLst/>
          </a:prstGeom>
          <a:noFill/>
          <a:ln>
            <a:noFill/>
          </a:ln>
        </p:spPr>
      </p:pic>
      <p:pic>
        <p:nvPicPr>
          <p:cNvPr id="5" name="Graphic 4">
            <a:extLst>
              <a:ext uri="{FF2B5EF4-FFF2-40B4-BE49-F238E27FC236}">
                <a16:creationId xmlns:a16="http://schemas.microsoft.com/office/drawing/2014/main" id="{61EF1457-6885-BC7F-6F01-D4E637B31FD9}"/>
              </a:ext>
            </a:extLst>
          </p:cNvPr>
          <p:cNvPicPr>
            <a:picLocks noChangeAspect="1"/>
          </p:cNvPicPr>
          <p:nvPr/>
        </p:nvPicPr>
        <p:blipFill>
          <a:blip r:embed="rId5">
            <a:extLst>
              <a:ext uri="{96DAC541-7B7A-43D3-8B79-37D633B846F1}">
                <asvg:svgBlip xmlns:asvg="http://schemas.microsoft.com/office/drawing/2016/SVG/main" r:embed="rId6"/>
              </a:ext>
            </a:extLst>
          </a:blip>
          <a:srcRect l="1" r="26955"/>
          <a:stretch>
            <a:fillRect/>
          </a:stretch>
        </p:blipFill>
        <p:spPr>
          <a:xfrm>
            <a:off x="7417609" y="151569"/>
            <a:ext cx="4788000" cy="6554862"/>
          </a:xfrm>
          <a:prstGeom prst="rect">
            <a:avLst/>
          </a:prstGeom>
        </p:spPr>
      </p:pic>
    </p:spTree>
    <p:extLst>
      <p:ext uri="{BB962C8B-B14F-4D97-AF65-F5344CB8AC3E}">
        <p14:creationId xmlns:p14="http://schemas.microsoft.com/office/powerpoint/2010/main" val="1389094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5">
            <a:extLst>
              <a:ext uri="{FF2B5EF4-FFF2-40B4-BE49-F238E27FC236}">
                <a16:creationId xmlns:a16="http://schemas.microsoft.com/office/drawing/2014/main" id="{2FA1E7EB-27AC-4645-2441-36EBCA8977D0}"/>
              </a:ext>
            </a:extLst>
          </p:cNvPr>
          <p:cNvSpPr txBox="1">
            <a:spLocks/>
          </p:cNvSpPr>
          <p:nvPr/>
        </p:nvSpPr>
        <p:spPr>
          <a:xfrm>
            <a:off x="838800" y="604800"/>
            <a:ext cx="6013449" cy="7604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chemeClr val="accent1"/>
                </a:solidFill>
                <a:latin typeface="+mj-lt"/>
              </a:rPr>
              <a:t>Supplier Responsibilities</a:t>
            </a:r>
            <a:endParaRPr lang="en-US" sz="2400" b="1" dirty="0">
              <a:solidFill>
                <a:schemeClr val="accent1"/>
              </a:solidFill>
              <a:latin typeface="+mj-lt"/>
            </a:endParaRPr>
          </a:p>
        </p:txBody>
      </p:sp>
      <p:sp>
        <p:nvSpPr>
          <p:cNvPr id="3" name="Text Placeholder 1">
            <a:extLst>
              <a:ext uri="{FF2B5EF4-FFF2-40B4-BE49-F238E27FC236}">
                <a16:creationId xmlns:a16="http://schemas.microsoft.com/office/drawing/2014/main" id="{42F057AA-926B-5B28-E52A-D691F5B51CBF}"/>
              </a:ext>
            </a:extLst>
          </p:cNvPr>
          <p:cNvSpPr txBox="1">
            <a:spLocks/>
          </p:cNvSpPr>
          <p:nvPr/>
        </p:nvSpPr>
        <p:spPr>
          <a:xfrm>
            <a:off x="781487" y="1454136"/>
            <a:ext cx="5494734" cy="40428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5725">
              <a:buFont typeface="Arial" panose="020B0604020202020204" pitchFamily="34" charset="0"/>
              <a:buNone/>
            </a:pPr>
            <a:r>
              <a:rPr lang="en-US" sz="1400" b="1" dirty="0">
                <a:solidFill>
                  <a:schemeClr val="accent1">
                    <a:lumMod val="75000"/>
                  </a:schemeClr>
                </a:solidFill>
                <a:ea typeface="Inter" panose="02000503000000020004" pitchFamily="2" charset="0"/>
              </a:rPr>
              <a:t>We expect suppliers to:</a:t>
            </a:r>
          </a:p>
          <a:p>
            <a:pPr marL="447675" indent="-266700">
              <a:lnSpc>
                <a:spcPct val="100000"/>
              </a:lnSpc>
            </a:pPr>
            <a:r>
              <a:rPr lang="en-US" sz="1400" dirty="0">
                <a:solidFill>
                  <a:srgbClr val="000000"/>
                </a:solidFill>
                <a:ea typeface="Inter" panose="02000503000000020004" pitchFamily="2" charset="0"/>
              </a:rPr>
              <a:t>proactively self-assess their operations and supply chains and act to correct non-compliance.</a:t>
            </a:r>
          </a:p>
          <a:p>
            <a:pPr marL="447675" indent="-266700">
              <a:lnSpc>
                <a:spcPct val="100000"/>
              </a:lnSpc>
            </a:pPr>
            <a:r>
              <a:rPr lang="en-US" sz="1400" dirty="0">
                <a:solidFill>
                  <a:srgbClr val="000000"/>
                </a:solidFill>
                <a:ea typeface="Inter" panose="02000503000000020004" pitchFamily="2" charset="0"/>
              </a:rPr>
              <a:t>raise any concerns, report any possible or actual non-compliance of breaches of the Supplier Code, and seek clarification from Ridley if required.</a:t>
            </a:r>
          </a:p>
          <a:p>
            <a:pPr marL="447675" indent="-266700">
              <a:lnSpc>
                <a:spcPct val="100000"/>
              </a:lnSpc>
            </a:pPr>
            <a:r>
              <a:rPr lang="en-US" sz="1400" dirty="0">
                <a:solidFill>
                  <a:srgbClr val="000000"/>
                </a:solidFill>
                <a:ea typeface="Inter" panose="02000503000000020004" pitchFamily="2" charset="0"/>
              </a:rPr>
              <a:t>immediately report any adverse rulings or enforceable undertakings issued by regulatory bodies related to conduct under the Code to the applicable department or agency;</a:t>
            </a:r>
          </a:p>
          <a:p>
            <a:pPr marL="447675" indent="-266700">
              <a:lnSpc>
                <a:spcPct val="100000"/>
              </a:lnSpc>
            </a:pPr>
            <a:r>
              <a:rPr lang="en-US" sz="1400" dirty="0">
                <a:solidFill>
                  <a:srgbClr val="000000"/>
                </a:solidFill>
                <a:ea typeface="Inter" panose="02000503000000020004" pitchFamily="2" charset="0"/>
              </a:rPr>
              <a:t>where asked by Ridley, confirm compliance with the Code, including the provision of documents and records in support; and</a:t>
            </a:r>
          </a:p>
          <a:p>
            <a:pPr marL="447675" indent="-266700">
              <a:lnSpc>
                <a:spcPct val="100000"/>
              </a:lnSpc>
            </a:pPr>
            <a:r>
              <a:rPr lang="en-US" sz="1400" dirty="0">
                <a:solidFill>
                  <a:srgbClr val="000000"/>
                </a:solidFill>
                <a:ea typeface="Inter" panose="02000503000000020004" pitchFamily="2" charset="0"/>
              </a:rPr>
              <a:t>cooperate with Ridley, including to implement remedial action to address breaches of the Code. </a:t>
            </a:r>
            <a:endParaRPr lang="en-AU" sz="1400" b="1" dirty="0">
              <a:solidFill>
                <a:srgbClr val="000000"/>
              </a:solidFill>
              <a:ea typeface="Inter" panose="02000503000000020004" pitchFamily="2" charset="0"/>
            </a:endParaRPr>
          </a:p>
        </p:txBody>
      </p:sp>
      <p:grpSp>
        <p:nvGrpSpPr>
          <p:cNvPr id="5" name="Group 4">
            <a:extLst>
              <a:ext uri="{FF2B5EF4-FFF2-40B4-BE49-F238E27FC236}">
                <a16:creationId xmlns:a16="http://schemas.microsoft.com/office/drawing/2014/main" id="{35CCC5B4-73F1-0A69-694C-CAF738FE920E}"/>
              </a:ext>
            </a:extLst>
          </p:cNvPr>
          <p:cNvGrpSpPr/>
          <p:nvPr/>
        </p:nvGrpSpPr>
        <p:grpSpPr>
          <a:xfrm>
            <a:off x="7415352" y="2362697"/>
            <a:ext cx="3469299" cy="3263592"/>
            <a:chOff x="8132833" y="2709000"/>
            <a:chExt cx="2676721" cy="2518009"/>
          </a:xfrm>
        </p:grpSpPr>
        <p:sp>
          <p:nvSpPr>
            <p:cNvPr id="7" name="Oval 6">
              <a:extLst>
                <a:ext uri="{FF2B5EF4-FFF2-40B4-BE49-F238E27FC236}">
                  <a16:creationId xmlns:a16="http://schemas.microsoft.com/office/drawing/2014/main" id="{6A9A2692-37D3-A0F8-F4C7-57688485B7B2}"/>
                </a:ext>
              </a:extLst>
            </p:cNvPr>
            <p:cNvSpPr/>
            <p:nvPr/>
          </p:nvSpPr>
          <p:spPr>
            <a:xfrm>
              <a:off x="8132833" y="2709000"/>
              <a:ext cx="1440000" cy="1440000"/>
            </a:xfrm>
            <a:prstGeom prst="ellipse">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latin typeface="Inter" panose="02000503000000020004" pitchFamily="2" charset="0"/>
                  <a:ea typeface="Inter" panose="02000503000000020004" pitchFamily="2" charset="0"/>
                  <a:cs typeface="Arial" panose="020B0604020202020204" pitchFamily="34" charset="0"/>
                </a:rPr>
                <a:t>Report concerns promptly to Ridley</a:t>
              </a:r>
              <a:endParaRPr lang="en-PH" sz="1200" b="1" dirty="0">
                <a:solidFill>
                  <a:schemeClr val="accent1"/>
                </a:solidFill>
                <a:latin typeface="Inter" panose="02000503000000020004" pitchFamily="2" charset="0"/>
                <a:ea typeface="Inter" panose="02000503000000020004" pitchFamily="2" charset="0"/>
                <a:cs typeface="Arial" panose="020B0604020202020204" pitchFamily="34" charset="0"/>
              </a:endParaRPr>
            </a:p>
          </p:txBody>
        </p:sp>
        <p:sp>
          <p:nvSpPr>
            <p:cNvPr id="8" name="Oval 7">
              <a:extLst>
                <a:ext uri="{FF2B5EF4-FFF2-40B4-BE49-F238E27FC236}">
                  <a16:creationId xmlns:a16="http://schemas.microsoft.com/office/drawing/2014/main" id="{4C94375A-FF3D-1683-CAAB-E93E6D1C576D}"/>
                </a:ext>
              </a:extLst>
            </p:cNvPr>
            <p:cNvSpPr/>
            <p:nvPr/>
          </p:nvSpPr>
          <p:spPr>
            <a:xfrm>
              <a:off x="9369554" y="2709000"/>
              <a:ext cx="1440000" cy="1440000"/>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latin typeface="Inter" panose="02000503000000020004" pitchFamily="2" charset="0"/>
                  <a:ea typeface="Inter" panose="02000503000000020004" pitchFamily="2" charset="0"/>
                  <a:cs typeface="Arial" panose="020B0604020202020204" pitchFamily="34" charset="0"/>
                </a:rPr>
                <a:t>Maintain records and evidence</a:t>
              </a:r>
              <a:endParaRPr lang="en-PH" sz="1200" b="1" dirty="0">
                <a:solidFill>
                  <a:schemeClr val="accent1"/>
                </a:solidFill>
                <a:latin typeface="Inter" panose="02000503000000020004" pitchFamily="2" charset="0"/>
                <a:ea typeface="Inter" panose="02000503000000020004" pitchFamily="2" charset="0"/>
                <a:cs typeface="Arial" panose="020B0604020202020204" pitchFamily="34" charset="0"/>
              </a:endParaRPr>
            </a:p>
          </p:txBody>
        </p:sp>
        <p:sp>
          <p:nvSpPr>
            <p:cNvPr id="9" name="Oval 8">
              <a:extLst>
                <a:ext uri="{FF2B5EF4-FFF2-40B4-BE49-F238E27FC236}">
                  <a16:creationId xmlns:a16="http://schemas.microsoft.com/office/drawing/2014/main" id="{DB0B65A0-C364-4D9B-FF9F-801104B61575}"/>
                </a:ext>
              </a:extLst>
            </p:cNvPr>
            <p:cNvSpPr/>
            <p:nvPr/>
          </p:nvSpPr>
          <p:spPr>
            <a:xfrm>
              <a:off x="8751194" y="3787009"/>
              <a:ext cx="1440000" cy="1440000"/>
            </a:xfrm>
            <a:prstGeom prst="ellipse">
              <a:avLst/>
            </a:prstGeom>
            <a:no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latin typeface="Inter" panose="02000503000000020004" pitchFamily="2" charset="0"/>
                  <a:ea typeface="Inter" panose="02000503000000020004" pitchFamily="2" charset="0"/>
                  <a:cs typeface="Arial" panose="020B0604020202020204" pitchFamily="34" charset="0"/>
                </a:rPr>
                <a:t>Seek continuous improvement and monitoring</a:t>
              </a:r>
              <a:endParaRPr lang="en-PH" sz="1200" b="1" dirty="0">
                <a:solidFill>
                  <a:schemeClr val="accent1"/>
                </a:solidFill>
                <a:latin typeface="Inter" panose="02000503000000020004" pitchFamily="2" charset="0"/>
                <a:ea typeface="Inter" panose="02000503000000020004" pitchFamily="2" charset="0"/>
                <a:cs typeface="Arial" panose="020B0604020202020204" pitchFamily="34" charset="0"/>
              </a:endParaRPr>
            </a:p>
          </p:txBody>
        </p:sp>
      </p:grpSp>
      <p:sp>
        <p:nvSpPr>
          <p:cNvPr id="10" name="TextBox 9">
            <a:extLst>
              <a:ext uri="{FF2B5EF4-FFF2-40B4-BE49-F238E27FC236}">
                <a16:creationId xmlns:a16="http://schemas.microsoft.com/office/drawing/2014/main" id="{3C61E439-7B7F-EA5B-F54B-C8F5BEE98F6F}"/>
              </a:ext>
            </a:extLst>
          </p:cNvPr>
          <p:cNvSpPr txBox="1"/>
          <p:nvPr/>
        </p:nvSpPr>
        <p:spPr>
          <a:xfrm flipH="1">
            <a:off x="7415351" y="1454136"/>
            <a:ext cx="3349025" cy="646331"/>
          </a:xfrm>
          <a:prstGeom prst="rect">
            <a:avLst/>
          </a:prstGeom>
          <a:noFill/>
        </p:spPr>
        <p:txBody>
          <a:bodyPr wrap="square" lIns="0" tIns="0" rIns="0" bIns="0" rtlCol="0">
            <a:spAutoFit/>
          </a:bodyPr>
          <a:lstStyle/>
          <a:p>
            <a:pPr algn="l"/>
            <a:r>
              <a:rPr lang="en-US" sz="1400" b="1" dirty="0">
                <a:solidFill>
                  <a:schemeClr val="accent1"/>
                </a:solidFill>
              </a:rPr>
              <a:t>What should suppliers do if they identify any possible or actual </a:t>
            </a:r>
            <a:br>
              <a:rPr lang="en-US" sz="1400" b="1" dirty="0">
                <a:solidFill>
                  <a:schemeClr val="accent1"/>
                </a:solidFill>
              </a:rPr>
            </a:br>
            <a:r>
              <a:rPr lang="en-US" sz="1400" b="1" dirty="0">
                <a:solidFill>
                  <a:schemeClr val="accent1"/>
                </a:solidFill>
              </a:rPr>
              <a:t>non-compliance?</a:t>
            </a:r>
            <a:endParaRPr lang="en-AU" sz="1400" b="1" dirty="0">
              <a:solidFill>
                <a:schemeClr val="accent1"/>
              </a:solidFill>
            </a:endParaRPr>
          </a:p>
        </p:txBody>
      </p:sp>
      <p:sp>
        <p:nvSpPr>
          <p:cNvPr id="11" name="Rounded Rectangle 10">
            <a:extLst>
              <a:ext uri="{FF2B5EF4-FFF2-40B4-BE49-F238E27FC236}">
                <a16:creationId xmlns:a16="http://schemas.microsoft.com/office/drawing/2014/main" id="{20647646-DC84-F41E-7536-8272B0E0A225}"/>
              </a:ext>
            </a:extLst>
          </p:cNvPr>
          <p:cNvSpPr/>
          <p:nvPr/>
        </p:nvSpPr>
        <p:spPr>
          <a:xfrm>
            <a:off x="6916615" y="1231711"/>
            <a:ext cx="4443733" cy="4655972"/>
          </a:xfrm>
          <a:prstGeom prst="roundRect">
            <a:avLst>
              <a:gd name="adj" fmla="val 6782"/>
            </a:avLst>
          </a:prstGeom>
          <a:no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734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5">
            <a:extLst>
              <a:ext uri="{FF2B5EF4-FFF2-40B4-BE49-F238E27FC236}">
                <a16:creationId xmlns:a16="http://schemas.microsoft.com/office/drawing/2014/main" id="{2FA1E7EB-27AC-4645-2441-36EBCA8977D0}"/>
              </a:ext>
            </a:extLst>
          </p:cNvPr>
          <p:cNvSpPr txBox="1">
            <a:spLocks/>
          </p:cNvSpPr>
          <p:nvPr/>
        </p:nvSpPr>
        <p:spPr>
          <a:xfrm>
            <a:off x="838800" y="604800"/>
            <a:ext cx="6377724" cy="68457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chemeClr val="accent1"/>
                </a:solidFill>
                <a:latin typeface="+mj-lt"/>
              </a:rPr>
              <a:t>What should you do if you identify a risk </a:t>
            </a:r>
            <a:br>
              <a:rPr lang="en-AU" sz="2400" b="1" dirty="0">
                <a:solidFill>
                  <a:schemeClr val="accent1"/>
                </a:solidFill>
                <a:latin typeface="+mj-lt"/>
              </a:rPr>
            </a:br>
            <a:r>
              <a:rPr lang="en-AU" sz="2400" b="1" dirty="0">
                <a:solidFill>
                  <a:schemeClr val="accent1"/>
                </a:solidFill>
                <a:latin typeface="+mj-lt"/>
              </a:rPr>
              <a:t>of modern slavery?</a:t>
            </a:r>
            <a:endParaRPr lang="en-US" sz="2400" b="1" dirty="0">
              <a:solidFill>
                <a:schemeClr val="accent1"/>
              </a:solidFill>
              <a:latin typeface="+mj-lt"/>
            </a:endParaRPr>
          </a:p>
        </p:txBody>
      </p:sp>
      <p:pic>
        <p:nvPicPr>
          <p:cNvPr id="4" name="Picture 3">
            <a:extLst>
              <a:ext uri="{FF2B5EF4-FFF2-40B4-BE49-F238E27FC236}">
                <a16:creationId xmlns:a16="http://schemas.microsoft.com/office/drawing/2014/main" id="{C30BEEAC-06E3-72A3-4EF9-6C6A68450722}"/>
              </a:ext>
            </a:extLst>
          </p:cNvPr>
          <p:cNvPicPr>
            <a:picLocks noChangeAspect="1"/>
          </p:cNvPicPr>
          <p:nvPr/>
        </p:nvPicPr>
        <p:blipFill>
          <a:blip r:embed="rId2">
            <a:extLst>
              <a:ext uri="{28A0092B-C50C-407E-A947-70E740481C1C}">
                <a14:useLocalDpi xmlns:a14="http://schemas.microsoft.com/office/drawing/2010/main" val="0"/>
              </a:ext>
            </a:extLst>
          </a:blip>
          <a:srcRect t="6421" b="6421"/>
          <a:stretch/>
        </p:blipFill>
        <p:spPr>
          <a:xfrm>
            <a:off x="7747533" y="0"/>
            <a:ext cx="4444467" cy="5976595"/>
          </a:xfrm>
          <a:prstGeom prst="rect">
            <a:avLst/>
          </a:prstGeom>
        </p:spPr>
      </p:pic>
      <p:sp>
        <p:nvSpPr>
          <p:cNvPr id="6" name="Text Placeholder 1">
            <a:extLst>
              <a:ext uri="{FF2B5EF4-FFF2-40B4-BE49-F238E27FC236}">
                <a16:creationId xmlns:a16="http://schemas.microsoft.com/office/drawing/2014/main" id="{48329415-1380-3C11-860A-CB8A86F091CF}"/>
              </a:ext>
            </a:extLst>
          </p:cNvPr>
          <p:cNvSpPr txBox="1">
            <a:spLocks/>
          </p:cNvSpPr>
          <p:nvPr/>
        </p:nvSpPr>
        <p:spPr>
          <a:xfrm>
            <a:off x="759927" y="1435440"/>
            <a:ext cx="6634214" cy="513875"/>
          </a:xfrm>
        </p:spPr>
        <p:txBody>
          <a:bodyP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chemeClr val="accent1"/>
                </a:solidFill>
              </a:rPr>
              <a:t>You can report a suspected instance of modern slavery relating to Ridley’s supply chain or your operations or supply chain as follows:</a:t>
            </a:r>
            <a:endParaRPr lang="en-AU" sz="1400" dirty="0">
              <a:solidFill>
                <a:schemeClr val="accent1"/>
              </a:solidFill>
            </a:endParaRPr>
          </a:p>
        </p:txBody>
      </p:sp>
      <p:sp>
        <p:nvSpPr>
          <p:cNvPr id="11" name="Text Placeholder 2">
            <a:extLst>
              <a:ext uri="{FF2B5EF4-FFF2-40B4-BE49-F238E27FC236}">
                <a16:creationId xmlns:a16="http://schemas.microsoft.com/office/drawing/2014/main" id="{A4605111-51B5-31A9-78A1-4D769E879455}"/>
              </a:ext>
            </a:extLst>
          </p:cNvPr>
          <p:cNvSpPr txBox="1">
            <a:spLocks/>
          </p:cNvSpPr>
          <p:nvPr/>
        </p:nvSpPr>
        <p:spPr>
          <a:xfrm>
            <a:off x="759928" y="2039661"/>
            <a:ext cx="6778868" cy="432499"/>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spcAft>
                <a:spcPts val="600"/>
              </a:spcAft>
            </a:pPr>
            <a:r>
              <a:rPr lang="en-US" sz="1000" b="1" dirty="0">
                <a:solidFill>
                  <a:schemeClr val="accent1"/>
                </a:solidFill>
              </a:rPr>
              <a:t>External report via Stopline:  Stopline is independent of Ridley, and you may report anonymously </a:t>
            </a:r>
            <a:br>
              <a:rPr lang="en-US" sz="1000" b="1" dirty="0">
                <a:solidFill>
                  <a:schemeClr val="accent1"/>
                </a:solidFill>
              </a:rPr>
            </a:br>
            <a:r>
              <a:rPr lang="en-US" sz="1000" b="1" dirty="0">
                <a:solidFill>
                  <a:schemeClr val="accent1"/>
                </a:solidFill>
              </a:rPr>
              <a:t>if you choose.</a:t>
            </a:r>
          </a:p>
        </p:txBody>
      </p:sp>
      <p:graphicFrame>
        <p:nvGraphicFramePr>
          <p:cNvPr id="12" name="Table 11">
            <a:extLst>
              <a:ext uri="{FF2B5EF4-FFF2-40B4-BE49-F238E27FC236}">
                <a16:creationId xmlns:a16="http://schemas.microsoft.com/office/drawing/2014/main" id="{596FCE49-6EA0-E4E2-0877-3CA6C0D6AEDB}"/>
              </a:ext>
            </a:extLst>
          </p:cNvPr>
          <p:cNvGraphicFramePr>
            <a:graphicFrameLocks noGrp="1"/>
          </p:cNvGraphicFramePr>
          <p:nvPr>
            <p:extLst>
              <p:ext uri="{D42A27DB-BD31-4B8C-83A1-F6EECF244321}">
                <p14:modId xmlns:p14="http://schemas.microsoft.com/office/powerpoint/2010/main" val="46444380"/>
              </p:ext>
            </p:extLst>
          </p:nvPr>
        </p:nvGraphicFramePr>
        <p:xfrm>
          <a:off x="838799" y="5017446"/>
          <a:ext cx="6699997" cy="1031511"/>
        </p:xfrm>
        <a:graphic>
          <a:graphicData uri="http://schemas.openxmlformats.org/drawingml/2006/table">
            <a:tbl>
              <a:tblPr firstRow="1" bandRow="1">
                <a:tableStyleId>{5C22544A-7EE6-4342-B048-85BDC9FD1C3A}</a:tableStyleId>
              </a:tblPr>
              <a:tblGrid>
                <a:gridCol w="3014186">
                  <a:extLst>
                    <a:ext uri="{9D8B030D-6E8A-4147-A177-3AD203B41FA5}">
                      <a16:colId xmlns:a16="http://schemas.microsoft.com/office/drawing/2014/main" val="2939860483"/>
                    </a:ext>
                  </a:extLst>
                </a:gridCol>
                <a:gridCol w="3685811">
                  <a:extLst>
                    <a:ext uri="{9D8B030D-6E8A-4147-A177-3AD203B41FA5}">
                      <a16:colId xmlns:a16="http://schemas.microsoft.com/office/drawing/2014/main" val="672529240"/>
                    </a:ext>
                  </a:extLst>
                </a:gridCol>
              </a:tblGrid>
              <a:tr h="232497">
                <a:tc>
                  <a:txBody>
                    <a:bodyPr/>
                    <a:lstStyle/>
                    <a:p>
                      <a:r>
                        <a:rPr lang="en-US" sz="1000" dirty="0">
                          <a:solidFill>
                            <a:schemeClr val="accent1"/>
                          </a:solidFill>
                        </a:rPr>
                        <a:t>General Counsel and Company Secretary</a:t>
                      </a:r>
                      <a:endParaRPr lang="en-AU" sz="1000" dirty="0">
                        <a:solidFill>
                          <a:schemeClr val="accent1"/>
                        </a:solidFill>
                      </a:endParaRPr>
                    </a:p>
                  </a:txBody>
                  <a:tcPr marL="0" anchor="ctr">
                    <a:lnB w="6350" cap="flat" cmpd="sng" algn="ctr">
                      <a:solidFill>
                        <a:schemeClr val="accent2"/>
                      </a:solidFill>
                      <a:prstDash val="solid"/>
                      <a:round/>
                      <a:headEnd type="none" w="med" len="med"/>
                      <a:tailEnd type="none" w="med" len="med"/>
                    </a:lnB>
                    <a:noFill/>
                  </a:tcPr>
                </a:tc>
                <a:tc>
                  <a:txBody>
                    <a:bodyPr/>
                    <a:lstStyle/>
                    <a:p>
                      <a:pPr defTabSz="360000">
                        <a:tabLst/>
                      </a:pPr>
                      <a:r>
                        <a:rPr lang="en-US" sz="1000" b="0" dirty="0">
                          <a:solidFill>
                            <a:srgbClr val="000000"/>
                          </a:solidFill>
                        </a:rPr>
                        <a:t>Email: Secretary@ridley.com.au</a:t>
                      </a:r>
                      <a:endParaRPr lang="en-AU" sz="1000" b="0" dirty="0">
                        <a:solidFill>
                          <a:srgbClr val="000000"/>
                        </a:solidFill>
                      </a:endParaRPr>
                    </a:p>
                  </a:txBody>
                  <a:tcPr anchor="ctr">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385530185"/>
                  </a:ext>
                </a:extLst>
              </a:tr>
              <a:tr h="232497">
                <a:tc>
                  <a:txBody>
                    <a:bodyPr/>
                    <a:lstStyle/>
                    <a:p>
                      <a:r>
                        <a:rPr lang="en-US" sz="1000" b="1" dirty="0">
                          <a:solidFill>
                            <a:schemeClr val="accent1"/>
                          </a:solidFill>
                        </a:rPr>
                        <a:t>Chief People Officer</a:t>
                      </a:r>
                      <a:endParaRPr lang="en-AU" sz="1000" b="1" dirty="0">
                        <a:solidFill>
                          <a:schemeClr val="accent1"/>
                        </a:solidFill>
                      </a:endParaRPr>
                    </a:p>
                  </a:txBody>
                  <a:tcPr marL="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defTabSz="360000">
                        <a:tabLst/>
                      </a:pPr>
                      <a:r>
                        <a:rPr lang="en-US" sz="1000" b="0" dirty="0">
                          <a:solidFill>
                            <a:srgbClr val="000000"/>
                          </a:solidFill>
                        </a:rPr>
                        <a:t>Webform: www.ridley.com.au/contactgmpeople</a:t>
                      </a:r>
                      <a:endParaRPr lang="en-AU" sz="1000" b="0" dirty="0">
                        <a:solidFill>
                          <a:srgbClr val="000000"/>
                        </a:solidFill>
                      </a:endParaRP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516234386"/>
                  </a:ext>
                </a:extLst>
              </a:tr>
              <a:tr h="232497">
                <a:tc>
                  <a:txBody>
                    <a:bodyPr/>
                    <a:lstStyle/>
                    <a:p>
                      <a:r>
                        <a:rPr lang="en-US" sz="1000" b="1" dirty="0">
                          <a:solidFill>
                            <a:schemeClr val="accent1"/>
                          </a:solidFill>
                        </a:rPr>
                        <a:t>Chief Executive Officer and Managing Director</a:t>
                      </a:r>
                      <a:endParaRPr lang="en-AU" sz="1000" b="1" dirty="0">
                        <a:solidFill>
                          <a:schemeClr val="accent1"/>
                        </a:solidFill>
                      </a:endParaRPr>
                    </a:p>
                  </a:txBody>
                  <a:tcPr marL="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defTabSz="360000">
                        <a:tabLst/>
                      </a:pPr>
                      <a:r>
                        <a:rPr lang="en-US" sz="1000" b="0" dirty="0">
                          <a:solidFill>
                            <a:srgbClr val="000000"/>
                          </a:solidFill>
                        </a:rPr>
                        <a:t>Webform: www.ridley.com.au/contact-</a:t>
                      </a:r>
                      <a:r>
                        <a:rPr lang="en-US" sz="1000" b="0" dirty="0" err="1">
                          <a:solidFill>
                            <a:srgbClr val="000000"/>
                          </a:solidFill>
                        </a:rPr>
                        <a:t>ceo</a:t>
                      </a:r>
                      <a:endParaRPr lang="en-AU" sz="1000" b="0" dirty="0">
                        <a:solidFill>
                          <a:srgbClr val="000000"/>
                        </a:solidFill>
                      </a:endParaRP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4221533512"/>
                  </a:ext>
                </a:extLst>
              </a:tr>
              <a:tr h="299991">
                <a:tc>
                  <a:txBody>
                    <a:bodyPr/>
                    <a:lstStyle/>
                    <a:p>
                      <a:r>
                        <a:rPr lang="en-US" sz="1000" b="1" dirty="0">
                          <a:solidFill>
                            <a:schemeClr val="accent1"/>
                          </a:solidFill>
                        </a:rPr>
                        <a:t>Chair Audit and Risk Committee</a:t>
                      </a:r>
                      <a:endParaRPr lang="en-AU" sz="1000" b="1" dirty="0">
                        <a:solidFill>
                          <a:schemeClr val="accent1"/>
                        </a:solidFill>
                      </a:endParaRPr>
                    </a:p>
                  </a:txBody>
                  <a:tcPr marL="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defTabSz="360000">
                        <a:tabLst/>
                      </a:pPr>
                      <a:r>
                        <a:rPr lang="en-US" sz="1000" b="0" dirty="0">
                          <a:solidFill>
                            <a:srgbClr val="000000"/>
                          </a:solidFill>
                        </a:rPr>
                        <a:t>Webform: www.ridley.com.au/chair-risk-audit</a:t>
                      </a:r>
                      <a:endParaRPr lang="en-AU" sz="1000" b="0" dirty="0">
                        <a:solidFill>
                          <a:srgbClr val="000000"/>
                        </a:solidFill>
                      </a:endParaRP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64118902"/>
                  </a:ext>
                </a:extLst>
              </a:tr>
            </a:tbl>
          </a:graphicData>
        </a:graphic>
      </p:graphicFrame>
      <p:graphicFrame>
        <p:nvGraphicFramePr>
          <p:cNvPr id="13" name="Table 12">
            <a:extLst>
              <a:ext uri="{FF2B5EF4-FFF2-40B4-BE49-F238E27FC236}">
                <a16:creationId xmlns:a16="http://schemas.microsoft.com/office/drawing/2014/main" id="{E986FC67-5F63-7E1F-D675-AEF001C3256E}"/>
              </a:ext>
            </a:extLst>
          </p:cNvPr>
          <p:cNvGraphicFramePr>
            <a:graphicFrameLocks noGrp="1"/>
          </p:cNvGraphicFramePr>
          <p:nvPr>
            <p:extLst>
              <p:ext uri="{D42A27DB-BD31-4B8C-83A1-F6EECF244321}">
                <p14:modId xmlns:p14="http://schemas.microsoft.com/office/powerpoint/2010/main" val="113294665"/>
              </p:ext>
            </p:extLst>
          </p:nvPr>
        </p:nvGraphicFramePr>
        <p:xfrm>
          <a:off x="838799" y="2472160"/>
          <a:ext cx="6699997" cy="1219200"/>
        </p:xfrm>
        <a:graphic>
          <a:graphicData uri="http://schemas.openxmlformats.org/drawingml/2006/table">
            <a:tbl>
              <a:tblPr firstRow="1" bandRow="1">
                <a:tableStyleId>{5C22544A-7EE6-4342-B048-85BDC9FD1C3A}</a:tableStyleId>
              </a:tblPr>
              <a:tblGrid>
                <a:gridCol w="2998555">
                  <a:extLst>
                    <a:ext uri="{9D8B030D-6E8A-4147-A177-3AD203B41FA5}">
                      <a16:colId xmlns:a16="http://schemas.microsoft.com/office/drawing/2014/main" val="2939860483"/>
                    </a:ext>
                  </a:extLst>
                </a:gridCol>
                <a:gridCol w="3701442">
                  <a:extLst>
                    <a:ext uri="{9D8B030D-6E8A-4147-A177-3AD203B41FA5}">
                      <a16:colId xmlns:a16="http://schemas.microsoft.com/office/drawing/2014/main" val="672529240"/>
                    </a:ext>
                  </a:extLst>
                </a:gridCol>
              </a:tblGrid>
              <a:tr h="0">
                <a:tc>
                  <a:txBody>
                    <a:bodyPr/>
                    <a:lstStyle/>
                    <a:p>
                      <a:r>
                        <a:rPr lang="en-US" sz="1000" b="1" dirty="0">
                          <a:solidFill>
                            <a:schemeClr val="accent1"/>
                          </a:solidFill>
                        </a:rPr>
                        <a:t>Australia Telephone (24 hours – Toll Free)</a:t>
                      </a:r>
                      <a:endParaRPr lang="en-AU" sz="1000" b="1" dirty="0">
                        <a:solidFill>
                          <a:schemeClr val="accent1"/>
                        </a:solidFill>
                      </a:endParaRPr>
                    </a:p>
                  </a:txBody>
                  <a:tcPr marL="0" anchor="ctr">
                    <a:lnB w="6350" cap="flat" cmpd="sng" algn="ctr">
                      <a:solidFill>
                        <a:schemeClr val="accent2"/>
                      </a:solidFill>
                      <a:prstDash val="solid"/>
                      <a:round/>
                      <a:headEnd type="none" w="med" len="med"/>
                      <a:tailEnd type="none" w="med" len="med"/>
                    </a:lnB>
                    <a:solidFill>
                      <a:schemeClr val="bg1"/>
                    </a:solidFill>
                  </a:tcPr>
                </a:tc>
                <a:tc>
                  <a:txBody>
                    <a:bodyPr/>
                    <a:lstStyle/>
                    <a:p>
                      <a:pPr marL="0" lvl="1" indent="-180975">
                        <a:tabLst>
                          <a:tab pos="2695575" algn="l"/>
                        </a:tabLst>
                      </a:pPr>
                      <a:r>
                        <a:rPr lang="en-US" sz="1000" b="0" dirty="0">
                          <a:solidFill>
                            <a:srgbClr val="000000"/>
                          </a:solidFill>
                        </a:rPr>
                        <a:t>In Australia: 1300 304 550</a:t>
                      </a:r>
                    </a:p>
                  </a:txBody>
                  <a:tcPr marR="0" anchor="ctr">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385530185"/>
                  </a:ext>
                </a:extLst>
              </a:tr>
              <a:tr h="176249">
                <a:tc>
                  <a:txBody>
                    <a:bodyPr/>
                    <a:lstStyle/>
                    <a:p>
                      <a:r>
                        <a:rPr lang="en-US" sz="1000" b="1" dirty="0">
                          <a:solidFill>
                            <a:schemeClr val="accent1"/>
                          </a:solidFill>
                        </a:rPr>
                        <a:t>Reverse Charge (Free to Caller)</a:t>
                      </a:r>
                      <a:endParaRPr lang="en-AU" sz="1000" b="1" dirty="0">
                        <a:solidFill>
                          <a:schemeClr val="accent1"/>
                        </a:solidFill>
                      </a:endParaRPr>
                    </a:p>
                  </a:txBody>
                  <a:tcPr marL="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marL="0" lvl="1" indent="-180975">
                        <a:tabLst>
                          <a:tab pos="2695575" algn="l"/>
                        </a:tabLst>
                      </a:pPr>
                      <a:r>
                        <a:rPr lang="en-US" sz="1000" dirty="0">
                          <a:solidFill>
                            <a:srgbClr val="000000"/>
                          </a:solidFill>
                        </a:rPr>
                        <a:t>Overseas: 02 5500 7307</a:t>
                      </a:r>
                    </a:p>
                  </a:txBody>
                  <a:tcPr marR="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516234386"/>
                  </a:ext>
                </a:extLst>
              </a:tr>
              <a:tr h="176249">
                <a:tc>
                  <a:txBody>
                    <a:bodyPr/>
                    <a:lstStyle/>
                    <a:p>
                      <a:r>
                        <a:rPr lang="en-US" sz="1000" b="1" dirty="0">
                          <a:solidFill>
                            <a:schemeClr val="accent1"/>
                          </a:solidFill>
                        </a:rPr>
                        <a:t>Online</a:t>
                      </a:r>
                      <a:endParaRPr lang="en-AU" sz="1000" b="1" dirty="0">
                        <a:solidFill>
                          <a:schemeClr val="accent1"/>
                        </a:solidFill>
                      </a:endParaRPr>
                    </a:p>
                  </a:txBody>
                  <a:tcPr marL="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marL="0" lvl="1" indent="-180975" defTabSz="1347788"/>
                      <a:r>
                        <a:rPr lang="en-US" sz="1000" u="none" dirty="0">
                          <a:solidFill>
                            <a:srgbClr val="000000"/>
                          </a:solidFill>
                          <a:hlinkClick r:id="rId3">
                            <a:extLst>
                              <a:ext uri="{A12FA001-AC4F-418D-AE19-62706E023703}">
                                <ahyp:hlinkClr xmlns:ahyp="http://schemas.microsoft.com/office/drawing/2018/hyperlinkcolor" val="tx"/>
                              </a:ext>
                            </a:extLst>
                          </a:hlinkClick>
                        </a:rPr>
                        <a:t>ridley.stoplinereport.com</a:t>
                      </a:r>
                      <a:endParaRPr lang="en-US" sz="1000" u="none" dirty="0">
                        <a:solidFill>
                          <a:srgbClr val="000000"/>
                        </a:solidFill>
                      </a:endParaRPr>
                    </a:p>
                  </a:txBody>
                  <a:tcPr marR="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4221533512"/>
                  </a:ext>
                </a:extLst>
              </a:tr>
              <a:tr h="216836">
                <a:tc>
                  <a:txBody>
                    <a:bodyPr/>
                    <a:lstStyle/>
                    <a:p>
                      <a:r>
                        <a:rPr lang="en-US" sz="1000" b="1" dirty="0">
                          <a:solidFill>
                            <a:schemeClr val="accent1"/>
                          </a:solidFill>
                        </a:rPr>
                        <a:t>Email</a:t>
                      </a:r>
                      <a:endParaRPr lang="en-AU" sz="1000" b="1" dirty="0">
                        <a:solidFill>
                          <a:schemeClr val="accent1"/>
                        </a:solidFill>
                      </a:endParaRPr>
                    </a:p>
                  </a:txBody>
                  <a:tcPr marL="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marL="0" lvl="1" indent="-180975" defTabSz="1347788"/>
                      <a:r>
                        <a:rPr lang="en-US" sz="1000" dirty="0">
                          <a:solidFill>
                            <a:srgbClr val="000000"/>
                          </a:solidFill>
                        </a:rPr>
                        <a:t>Ridley employees by email to </a:t>
                      </a:r>
                      <a:r>
                        <a:rPr lang="en-US" sz="1000" dirty="0">
                          <a:solidFill>
                            <a:srgbClr val="000000"/>
                          </a:solidFill>
                          <a:hlinkClick r:id="rId4">
                            <a:extLst>
                              <a:ext uri="{A12FA001-AC4F-418D-AE19-62706E023703}">
                                <ahyp:hlinkClr xmlns:ahyp="http://schemas.microsoft.com/office/drawing/2018/hyperlinkcolor" val="tx"/>
                              </a:ext>
                            </a:extLst>
                          </a:hlinkClick>
                        </a:rPr>
                        <a:t>ridley@stopline.com.au</a:t>
                      </a:r>
                      <a:endParaRPr lang="en-US" sz="1000" dirty="0">
                        <a:solidFill>
                          <a:srgbClr val="000000"/>
                        </a:solidFill>
                      </a:endParaRPr>
                    </a:p>
                  </a:txBody>
                  <a:tcPr marR="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64118902"/>
                  </a:ext>
                </a:extLst>
              </a:tr>
              <a:tr h="216836">
                <a:tc>
                  <a:txBody>
                    <a:bodyPr/>
                    <a:lstStyle/>
                    <a:p>
                      <a:r>
                        <a:rPr lang="en-US" sz="1000" b="1" dirty="0">
                          <a:solidFill>
                            <a:schemeClr val="accent1"/>
                          </a:solidFill>
                        </a:rPr>
                        <a:t>Mail</a:t>
                      </a:r>
                      <a:endParaRPr lang="en-AU" sz="1000" b="1" dirty="0">
                        <a:solidFill>
                          <a:schemeClr val="accent1"/>
                        </a:solidFill>
                      </a:endParaRPr>
                    </a:p>
                  </a:txBody>
                  <a:tcPr marL="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n-US" sz="1000" dirty="0">
                          <a:solidFill>
                            <a:srgbClr val="000000"/>
                          </a:solidFill>
                        </a:rPr>
                        <a:t>Ridley c/o Stopline, PO Box 403, Diamond Creek, VIC 3089 </a:t>
                      </a:r>
                      <a:endParaRPr lang="en-AU" sz="1000" b="0" dirty="0">
                        <a:solidFill>
                          <a:srgbClr val="000000"/>
                        </a:solidFill>
                      </a:endParaRPr>
                    </a:p>
                  </a:txBody>
                  <a:tcPr marR="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107078182"/>
                  </a:ext>
                </a:extLst>
              </a:tr>
            </a:tbl>
          </a:graphicData>
        </a:graphic>
      </p:graphicFrame>
      <p:sp>
        <p:nvSpPr>
          <p:cNvPr id="15" name="TextBox 14">
            <a:extLst>
              <a:ext uri="{FF2B5EF4-FFF2-40B4-BE49-F238E27FC236}">
                <a16:creationId xmlns:a16="http://schemas.microsoft.com/office/drawing/2014/main" id="{8CA5B7F0-50C7-8DEE-8097-2BB3C601B392}"/>
              </a:ext>
            </a:extLst>
          </p:cNvPr>
          <p:cNvSpPr txBox="1"/>
          <p:nvPr/>
        </p:nvSpPr>
        <p:spPr>
          <a:xfrm>
            <a:off x="759926" y="3799898"/>
            <a:ext cx="6884195" cy="707886"/>
          </a:xfrm>
          <a:prstGeom prst="rect">
            <a:avLst/>
          </a:prstGeom>
          <a:noFill/>
        </p:spPr>
        <p:txBody>
          <a:bodyPr wrap="square">
            <a:spAutoFit/>
          </a:bodyPr>
          <a:lstStyle/>
          <a:p>
            <a:pPr indent="-180975"/>
            <a:r>
              <a:rPr lang="en-US" sz="1000" b="1" dirty="0">
                <a:solidFill>
                  <a:schemeClr val="accent1"/>
                </a:solidFill>
              </a:rPr>
              <a:t>Report to Ridley</a:t>
            </a:r>
          </a:p>
          <a:p>
            <a:pPr indent="-180975"/>
            <a:r>
              <a:rPr lang="en-US" sz="1000" dirty="0">
                <a:solidFill>
                  <a:srgbClr val="000000"/>
                </a:solidFill>
              </a:rPr>
              <a:t>If you are a Ridley employee – report a modern slavery concern to your supervisor. For other persons – raise your concern with your usual Ridley contact. Any personal information received by Ridley in relation to a report submitted will be held and used in accordance with Ridley’s Privacy Policy (www.ridley.com.au/privacy-policy).</a:t>
            </a:r>
          </a:p>
        </p:txBody>
      </p:sp>
      <p:sp>
        <p:nvSpPr>
          <p:cNvPr id="16" name="TextBox 15">
            <a:extLst>
              <a:ext uri="{FF2B5EF4-FFF2-40B4-BE49-F238E27FC236}">
                <a16:creationId xmlns:a16="http://schemas.microsoft.com/office/drawing/2014/main" id="{B02A2EF9-4D7D-2423-7338-6EC2D8952864}"/>
              </a:ext>
            </a:extLst>
          </p:cNvPr>
          <p:cNvSpPr txBox="1"/>
          <p:nvPr/>
        </p:nvSpPr>
        <p:spPr>
          <a:xfrm>
            <a:off x="759926" y="4575976"/>
            <a:ext cx="6884195" cy="400110"/>
          </a:xfrm>
          <a:prstGeom prst="rect">
            <a:avLst/>
          </a:prstGeom>
          <a:noFill/>
        </p:spPr>
        <p:txBody>
          <a:bodyPr wrap="square">
            <a:spAutoFit/>
          </a:bodyPr>
          <a:lstStyle/>
          <a:p>
            <a:pPr indent="-180975"/>
            <a:r>
              <a:rPr lang="en-US" sz="1000" b="1" dirty="0">
                <a:solidFill>
                  <a:schemeClr val="accent1"/>
                </a:solidFill>
              </a:rPr>
              <a:t>Report via Ridley’s Speak Up Policy </a:t>
            </a:r>
            <a:r>
              <a:rPr lang="en-US" sz="1000" dirty="0">
                <a:solidFill>
                  <a:srgbClr val="000000"/>
                </a:solidFill>
              </a:rPr>
              <a:t>or to a Ridley Contact person (anonymously if you choose):</a:t>
            </a:r>
          </a:p>
          <a:p>
            <a:pPr indent="-180975">
              <a:tabLst>
                <a:tab pos="180975" algn="l"/>
              </a:tabLst>
            </a:pPr>
            <a:r>
              <a:rPr lang="en-US" sz="1000" b="1" dirty="0">
                <a:solidFill>
                  <a:schemeClr val="accent1"/>
                </a:solidFill>
              </a:rPr>
              <a:t>Internal (Ridley) Contact People:</a:t>
            </a:r>
          </a:p>
        </p:txBody>
      </p:sp>
      <p:pic>
        <p:nvPicPr>
          <p:cNvPr id="18" name="Google Shape;329;p4">
            <a:extLst>
              <a:ext uri="{FF2B5EF4-FFF2-40B4-BE49-F238E27FC236}">
                <a16:creationId xmlns:a16="http://schemas.microsoft.com/office/drawing/2014/main" id="{7CAC0ED4-5B91-B334-84AA-EF99051B795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47533" y="5976594"/>
            <a:ext cx="4446000" cy="881405"/>
          </a:xfrm>
          <a:prstGeom prst="rect">
            <a:avLst/>
          </a:prstGeom>
          <a:noFill/>
          <a:ln>
            <a:noFill/>
          </a:ln>
        </p:spPr>
      </p:pic>
      <p:pic>
        <p:nvPicPr>
          <p:cNvPr id="19" name="Graphic 18">
            <a:extLst>
              <a:ext uri="{FF2B5EF4-FFF2-40B4-BE49-F238E27FC236}">
                <a16:creationId xmlns:a16="http://schemas.microsoft.com/office/drawing/2014/main" id="{F003F286-32BA-873D-4ACB-46346CC0DB05}"/>
              </a:ext>
            </a:extLst>
          </p:cNvPr>
          <p:cNvPicPr>
            <a:picLocks noChangeAspect="1"/>
          </p:cNvPicPr>
          <p:nvPr/>
        </p:nvPicPr>
        <p:blipFill>
          <a:blip r:embed="rId6">
            <a:extLst>
              <a:ext uri="{96DAC541-7B7A-43D3-8B79-37D633B846F1}">
                <asvg:svgBlip xmlns:asvg="http://schemas.microsoft.com/office/drawing/2016/SVG/main" r:embed="rId7"/>
              </a:ext>
            </a:extLst>
          </a:blip>
          <a:srcRect l="1" r="26955"/>
          <a:stretch>
            <a:fillRect/>
          </a:stretch>
        </p:blipFill>
        <p:spPr>
          <a:xfrm>
            <a:off x="7417609" y="151569"/>
            <a:ext cx="4788000" cy="6554862"/>
          </a:xfrm>
          <a:prstGeom prst="rect">
            <a:avLst/>
          </a:prstGeom>
        </p:spPr>
      </p:pic>
    </p:spTree>
    <p:extLst>
      <p:ext uri="{BB962C8B-B14F-4D97-AF65-F5344CB8AC3E}">
        <p14:creationId xmlns:p14="http://schemas.microsoft.com/office/powerpoint/2010/main" val="27214148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Ridley">
      <a:dk1>
        <a:srgbClr val="53565A"/>
      </a:dk1>
      <a:lt1>
        <a:sysClr val="window" lastClr="FFFFFF"/>
      </a:lt1>
      <a:dk2>
        <a:srgbClr val="53565A"/>
      </a:dk2>
      <a:lt2>
        <a:srgbClr val="FFFFFF"/>
      </a:lt2>
      <a:accent1>
        <a:srgbClr val="003C71"/>
      </a:accent1>
      <a:accent2>
        <a:srgbClr val="A6192E"/>
      </a:accent2>
      <a:accent3>
        <a:srgbClr val="5FA0D6"/>
      </a:accent3>
      <a:accent4>
        <a:srgbClr val="5FBD70"/>
      </a:accent4>
      <a:accent5>
        <a:srgbClr val="DAAA00"/>
      </a:accent5>
      <a:accent6>
        <a:srgbClr val="C1C6C8"/>
      </a:accent6>
      <a:hlink>
        <a:srgbClr val="5FA0D6"/>
      </a:hlink>
      <a:folHlink>
        <a:srgbClr val="C1C6C8"/>
      </a:folHlink>
    </a:clrScheme>
    <a:fontScheme name="Ridley">
      <a:majorFont>
        <a:latin typeface="Inter 24pt"/>
        <a:ea typeface=""/>
        <a:cs typeface=""/>
      </a:majorFont>
      <a:minorFont>
        <a:latin typeface="Inter 18p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b="1" smtClean="0">
            <a:solidFill>
              <a:schemeClr val="accent1"/>
            </a:solidFill>
          </a:defRPr>
        </a:defPPr>
      </a:lstStyle>
    </a:txDef>
  </a:objectDefaults>
  <a:extraClrSchemeLst/>
  <a:extLst>
    <a:ext uri="{05A4C25C-085E-4340-85A3-A5531E510DB2}">
      <thm15:themeFamily xmlns:thm15="http://schemas.microsoft.com/office/thememl/2012/main" name="RID - Ridley - PPT_Template_FINAL_V6-compressed-2.pptx" id="{F0B8D09A-82BC-46BF-832E-734B178D490B}" vid="{8FF2750A-5289-4541-AE57-CE2C64EFE9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BE6BE3F9045843BF894C515E5E7052" ma:contentTypeVersion="7" ma:contentTypeDescription="Create a new document." ma:contentTypeScope="" ma:versionID="4492378bfdf33f0c45beca3c8410046a">
  <xsd:schema xmlns:xsd="http://www.w3.org/2001/XMLSchema" xmlns:xs="http://www.w3.org/2001/XMLSchema" xmlns:p="http://schemas.microsoft.com/office/2006/metadata/properties" xmlns:ns2="de5cf4ea-1995-4389-9d49-3c623ef53935" targetNamespace="http://schemas.microsoft.com/office/2006/metadata/properties" ma:root="true" ma:fieldsID="784162cd6c7cc74ba2c109f7c8fea989" ns2:_="">
    <xsd:import namespace="de5cf4ea-1995-4389-9d49-3c623ef5393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cf4ea-1995-4389-9d49-3c623ef539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F5B189-B907-46AE-B3E9-1A782A455012}">
  <ds:schemaRefs>
    <ds:schemaRef ds:uri="de5cf4ea-1995-4389-9d49-3c623ef5393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7283C9E-B55A-4E92-92A8-07B69AD33C4A}">
  <ds:schemaRefs>
    <ds:schemaRef ds:uri="http://schemas.microsoft.com/sharepoint/v3/contenttype/forms"/>
  </ds:schemaRefs>
</ds:datastoreItem>
</file>

<file path=customXml/itemProps3.xml><?xml version="1.0" encoding="utf-8"?>
<ds:datastoreItem xmlns:ds="http://schemas.openxmlformats.org/officeDocument/2006/customXml" ds:itemID="{67A2A75E-9E35-453B-B3CE-24A83D17CA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5cf4ea-1995-4389-9d49-3c623ef539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RID - Ridley - PPT_Template_FINAL_V6-compressed-2</Template>
  <TotalTime>3672</TotalTime>
  <Words>1483</Words>
  <Application>Microsoft Office PowerPoint</Application>
  <PresentationFormat>Widescreen</PresentationFormat>
  <Paragraphs>101</Paragraphs>
  <Slides>12</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0" baseType="lpstr">
      <vt:lpstr>Arial</vt:lpstr>
      <vt:lpstr>Inter 18pt</vt:lpstr>
      <vt:lpstr>Calibri</vt:lpstr>
      <vt:lpstr>Inter 24pt</vt:lpstr>
      <vt:lpstr>Arial Black</vt:lpstr>
      <vt:lpstr>Inter</vt:lpstr>
      <vt:lpstr>Office Theme</vt:lpstr>
      <vt:lpstr>think-cell Slide</vt:lpstr>
      <vt:lpstr>Modern Slavery</vt:lpstr>
      <vt:lpstr>Help us to Eradicate Modern Slavery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Ridley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Saunderson, Melinda</dc:creator>
  <cp:lastModifiedBy>Melanie Wong</cp:lastModifiedBy>
  <cp:revision>18</cp:revision>
  <dcterms:created xsi:type="dcterms:W3CDTF">2025-10-28T01:08:41Z</dcterms:created>
  <dcterms:modified xsi:type="dcterms:W3CDTF">2026-06-29T01:24:48Z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0x010100D9BE6BE3F9045843BF894C515E5E7052</vt:lpwstr>
  </property>
</Properties>
</file>